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B403C7-5F1B-47F4-A2C3-72D42993E550}" v="6" dt="2019-10-04T09:14:34.4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2F9EE1-DBB5-41F5-908A-1403FF5DFB43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55A6EC9-F2E8-43ED-96E8-B276B507C0C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EVANGELIZE TO REVITALIZE</a:t>
          </a:r>
        </a:p>
      </dgm:t>
    </dgm:pt>
    <dgm:pt modelId="{8221B1FD-866F-47D4-83D3-4904DEF32AC8}" type="parTrans" cxnId="{081E1B9D-2261-4184-9EB4-BC384DBE6C56}">
      <dgm:prSet/>
      <dgm:spPr/>
      <dgm:t>
        <a:bodyPr/>
        <a:lstStyle/>
        <a:p>
          <a:endParaRPr lang="en-US"/>
        </a:p>
      </dgm:t>
    </dgm:pt>
    <dgm:pt modelId="{D6BE6078-5FE8-4B0D-AC4F-1026F6732334}" type="sibTrans" cxnId="{081E1B9D-2261-4184-9EB4-BC384DBE6C56}">
      <dgm:prSet/>
      <dgm:spPr/>
      <dgm:t>
        <a:bodyPr/>
        <a:lstStyle/>
        <a:p>
          <a:endParaRPr lang="en-US"/>
        </a:p>
      </dgm:t>
    </dgm:pt>
    <dgm:pt modelId="{0CA9518F-68DE-45DD-A662-792F9EA9132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NEVER</a:t>
          </a:r>
        </a:p>
      </dgm:t>
    </dgm:pt>
    <dgm:pt modelId="{F1487F07-D9C3-4A06-9243-DD52E9C5BE72}" type="parTrans" cxnId="{0660CC49-53FC-4044-83CE-141C9B3D4EE6}">
      <dgm:prSet/>
      <dgm:spPr/>
      <dgm:t>
        <a:bodyPr/>
        <a:lstStyle/>
        <a:p>
          <a:endParaRPr lang="en-US"/>
        </a:p>
      </dgm:t>
    </dgm:pt>
    <dgm:pt modelId="{D3FF9E74-B717-4B0D-81AF-DDD3961C741C}" type="sibTrans" cxnId="{0660CC49-53FC-4044-83CE-141C9B3D4EE6}">
      <dgm:prSet/>
      <dgm:spPr/>
      <dgm:t>
        <a:bodyPr/>
        <a:lstStyle/>
        <a:p>
          <a:endParaRPr lang="en-US"/>
        </a:p>
      </dgm:t>
    </dgm:pt>
    <dgm:pt modelId="{B9D845EA-877B-4C9A-AED5-5DDEB865207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REVITALIZE TO EVANGELIZE</a:t>
          </a:r>
        </a:p>
      </dgm:t>
    </dgm:pt>
    <dgm:pt modelId="{E16127D4-6002-4381-97E6-08DCC69A8875}" type="parTrans" cxnId="{48BF64D2-83AC-4162-9CAC-CA269CBED83B}">
      <dgm:prSet/>
      <dgm:spPr/>
      <dgm:t>
        <a:bodyPr/>
        <a:lstStyle/>
        <a:p>
          <a:endParaRPr lang="en-US"/>
        </a:p>
      </dgm:t>
    </dgm:pt>
    <dgm:pt modelId="{2C2E196F-B221-464F-9379-EF47B91A1C5C}" type="sibTrans" cxnId="{48BF64D2-83AC-4162-9CAC-CA269CBED83B}">
      <dgm:prSet/>
      <dgm:spPr/>
      <dgm:t>
        <a:bodyPr/>
        <a:lstStyle/>
        <a:p>
          <a:endParaRPr lang="en-US"/>
        </a:p>
      </dgm:t>
    </dgm:pt>
    <dgm:pt modelId="{078B29C1-5810-4BAB-9746-7543D93F29C8}" type="pres">
      <dgm:prSet presAssocID="{3E2F9EE1-DBB5-41F5-908A-1403FF5DFB43}" presName="root" presStyleCnt="0">
        <dgm:presLayoutVars>
          <dgm:dir/>
          <dgm:resizeHandles val="exact"/>
        </dgm:presLayoutVars>
      </dgm:prSet>
      <dgm:spPr/>
    </dgm:pt>
    <dgm:pt modelId="{4447363C-3229-4E8B-ACA0-9877AD558416}" type="pres">
      <dgm:prSet presAssocID="{355A6EC9-F2E8-43ED-96E8-B276B507C0CB}" presName="compNode" presStyleCnt="0"/>
      <dgm:spPr/>
    </dgm:pt>
    <dgm:pt modelId="{D00C498E-3FBE-4284-B4E0-4E43EAB12E9A}" type="pres">
      <dgm:prSet presAssocID="{355A6EC9-F2E8-43ED-96E8-B276B507C0C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lectrician"/>
        </a:ext>
      </dgm:extLst>
    </dgm:pt>
    <dgm:pt modelId="{A89F5C1A-D7EA-419B-A894-3A9DB9A75B28}" type="pres">
      <dgm:prSet presAssocID="{355A6EC9-F2E8-43ED-96E8-B276B507C0CB}" presName="spaceRect" presStyleCnt="0"/>
      <dgm:spPr/>
    </dgm:pt>
    <dgm:pt modelId="{D14DC389-9243-4492-8985-04CA75AA3CEF}" type="pres">
      <dgm:prSet presAssocID="{355A6EC9-F2E8-43ED-96E8-B276B507C0CB}" presName="textRect" presStyleLbl="revTx" presStyleIdx="0" presStyleCnt="3">
        <dgm:presLayoutVars>
          <dgm:chMax val="1"/>
          <dgm:chPref val="1"/>
        </dgm:presLayoutVars>
      </dgm:prSet>
      <dgm:spPr/>
    </dgm:pt>
    <dgm:pt modelId="{1492C137-196B-4991-AA84-F5EFEC0A5C9A}" type="pres">
      <dgm:prSet presAssocID="{D6BE6078-5FE8-4B0D-AC4F-1026F6732334}" presName="sibTrans" presStyleCnt="0"/>
      <dgm:spPr/>
    </dgm:pt>
    <dgm:pt modelId="{B4C8AB13-19DC-453B-B44B-32B62CB2F415}" type="pres">
      <dgm:prSet presAssocID="{0CA9518F-68DE-45DD-A662-792F9EA91325}" presName="compNode" presStyleCnt="0"/>
      <dgm:spPr/>
    </dgm:pt>
    <dgm:pt modelId="{252707B8-D34E-4802-8324-7154D2C6DDEF}" type="pres">
      <dgm:prSet presAssocID="{0CA9518F-68DE-45DD-A662-792F9EA9132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 sign"/>
        </a:ext>
      </dgm:extLst>
    </dgm:pt>
    <dgm:pt modelId="{0A24B735-22C3-4817-B1D1-D4255E57548A}" type="pres">
      <dgm:prSet presAssocID="{0CA9518F-68DE-45DD-A662-792F9EA91325}" presName="spaceRect" presStyleCnt="0"/>
      <dgm:spPr/>
    </dgm:pt>
    <dgm:pt modelId="{14BA7EE1-0796-4D95-91FD-36F10E62C58C}" type="pres">
      <dgm:prSet presAssocID="{0CA9518F-68DE-45DD-A662-792F9EA91325}" presName="textRect" presStyleLbl="revTx" presStyleIdx="1" presStyleCnt="3">
        <dgm:presLayoutVars>
          <dgm:chMax val="1"/>
          <dgm:chPref val="1"/>
        </dgm:presLayoutVars>
      </dgm:prSet>
      <dgm:spPr/>
    </dgm:pt>
    <dgm:pt modelId="{BEECF36E-925A-4654-A095-B08BBCF9ADA6}" type="pres">
      <dgm:prSet presAssocID="{D3FF9E74-B717-4B0D-81AF-DDD3961C741C}" presName="sibTrans" presStyleCnt="0"/>
      <dgm:spPr/>
    </dgm:pt>
    <dgm:pt modelId="{9B977737-C63C-40B0-BA8E-35AA4730EE55}" type="pres">
      <dgm:prSet presAssocID="{B9D845EA-877B-4C9A-AED5-5DDEB865207A}" presName="compNode" presStyleCnt="0"/>
      <dgm:spPr/>
    </dgm:pt>
    <dgm:pt modelId="{500A046C-B0B7-48BE-8558-A058D52AFC7B}" type="pres">
      <dgm:prSet presAssocID="{B9D845EA-877B-4C9A-AED5-5DDEB865207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36421AEB-81AF-444C-8F73-5868E3F4E11D}" type="pres">
      <dgm:prSet presAssocID="{B9D845EA-877B-4C9A-AED5-5DDEB865207A}" presName="spaceRect" presStyleCnt="0"/>
      <dgm:spPr/>
    </dgm:pt>
    <dgm:pt modelId="{C0F82B05-0E98-4479-BBEC-BC4FB189C5BA}" type="pres">
      <dgm:prSet presAssocID="{B9D845EA-877B-4C9A-AED5-5DDEB865207A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6EED630B-822B-4758-A154-83F541D2BAA1}" type="presOf" srcId="{B9D845EA-877B-4C9A-AED5-5DDEB865207A}" destId="{C0F82B05-0E98-4479-BBEC-BC4FB189C5BA}" srcOrd="0" destOrd="0" presId="urn:microsoft.com/office/officeart/2018/2/layout/IconLabelList"/>
    <dgm:cxn modelId="{A26DBF3B-7C4B-4BEA-8F98-DF0FA4C093AA}" type="presOf" srcId="{355A6EC9-F2E8-43ED-96E8-B276B507C0CB}" destId="{D14DC389-9243-4492-8985-04CA75AA3CEF}" srcOrd="0" destOrd="0" presId="urn:microsoft.com/office/officeart/2018/2/layout/IconLabelList"/>
    <dgm:cxn modelId="{0660CC49-53FC-4044-83CE-141C9B3D4EE6}" srcId="{3E2F9EE1-DBB5-41F5-908A-1403FF5DFB43}" destId="{0CA9518F-68DE-45DD-A662-792F9EA91325}" srcOrd="1" destOrd="0" parTransId="{F1487F07-D9C3-4A06-9243-DD52E9C5BE72}" sibTransId="{D3FF9E74-B717-4B0D-81AF-DDD3961C741C}"/>
    <dgm:cxn modelId="{D6F42B58-9C22-4D9B-928A-B2D326712839}" type="presOf" srcId="{3E2F9EE1-DBB5-41F5-908A-1403FF5DFB43}" destId="{078B29C1-5810-4BAB-9746-7543D93F29C8}" srcOrd="0" destOrd="0" presId="urn:microsoft.com/office/officeart/2018/2/layout/IconLabelList"/>
    <dgm:cxn modelId="{A57CEC5A-4AD6-498B-92C0-75F5CEF5D61B}" type="presOf" srcId="{0CA9518F-68DE-45DD-A662-792F9EA91325}" destId="{14BA7EE1-0796-4D95-91FD-36F10E62C58C}" srcOrd="0" destOrd="0" presId="urn:microsoft.com/office/officeart/2018/2/layout/IconLabelList"/>
    <dgm:cxn modelId="{081E1B9D-2261-4184-9EB4-BC384DBE6C56}" srcId="{3E2F9EE1-DBB5-41F5-908A-1403FF5DFB43}" destId="{355A6EC9-F2E8-43ED-96E8-B276B507C0CB}" srcOrd="0" destOrd="0" parTransId="{8221B1FD-866F-47D4-83D3-4904DEF32AC8}" sibTransId="{D6BE6078-5FE8-4B0D-AC4F-1026F6732334}"/>
    <dgm:cxn modelId="{48BF64D2-83AC-4162-9CAC-CA269CBED83B}" srcId="{3E2F9EE1-DBB5-41F5-908A-1403FF5DFB43}" destId="{B9D845EA-877B-4C9A-AED5-5DDEB865207A}" srcOrd="2" destOrd="0" parTransId="{E16127D4-6002-4381-97E6-08DCC69A8875}" sibTransId="{2C2E196F-B221-464F-9379-EF47B91A1C5C}"/>
    <dgm:cxn modelId="{73D5CB10-4DC3-418B-A1F4-23CD33E5ADDB}" type="presParOf" srcId="{078B29C1-5810-4BAB-9746-7543D93F29C8}" destId="{4447363C-3229-4E8B-ACA0-9877AD558416}" srcOrd="0" destOrd="0" presId="urn:microsoft.com/office/officeart/2018/2/layout/IconLabelList"/>
    <dgm:cxn modelId="{3DC9EE06-1BBC-4939-A733-34CE292EF88F}" type="presParOf" srcId="{4447363C-3229-4E8B-ACA0-9877AD558416}" destId="{D00C498E-3FBE-4284-B4E0-4E43EAB12E9A}" srcOrd="0" destOrd="0" presId="urn:microsoft.com/office/officeart/2018/2/layout/IconLabelList"/>
    <dgm:cxn modelId="{9DA42B9C-096D-47F5-9C68-AB4CE9A61D89}" type="presParOf" srcId="{4447363C-3229-4E8B-ACA0-9877AD558416}" destId="{A89F5C1A-D7EA-419B-A894-3A9DB9A75B28}" srcOrd="1" destOrd="0" presId="urn:microsoft.com/office/officeart/2018/2/layout/IconLabelList"/>
    <dgm:cxn modelId="{348ABDF9-BBB7-43BB-A95E-CE7353293AA5}" type="presParOf" srcId="{4447363C-3229-4E8B-ACA0-9877AD558416}" destId="{D14DC389-9243-4492-8985-04CA75AA3CEF}" srcOrd="2" destOrd="0" presId="urn:microsoft.com/office/officeart/2018/2/layout/IconLabelList"/>
    <dgm:cxn modelId="{BBE874BF-B263-42AA-9ACD-84CC2C0A5628}" type="presParOf" srcId="{078B29C1-5810-4BAB-9746-7543D93F29C8}" destId="{1492C137-196B-4991-AA84-F5EFEC0A5C9A}" srcOrd="1" destOrd="0" presId="urn:microsoft.com/office/officeart/2018/2/layout/IconLabelList"/>
    <dgm:cxn modelId="{D997FE94-A90F-48B4-80CF-A0C3CC397C8E}" type="presParOf" srcId="{078B29C1-5810-4BAB-9746-7543D93F29C8}" destId="{B4C8AB13-19DC-453B-B44B-32B62CB2F415}" srcOrd="2" destOrd="0" presId="urn:microsoft.com/office/officeart/2018/2/layout/IconLabelList"/>
    <dgm:cxn modelId="{6CE4A0EA-D8E4-414A-A0A0-A4169E458C35}" type="presParOf" srcId="{B4C8AB13-19DC-453B-B44B-32B62CB2F415}" destId="{252707B8-D34E-4802-8324-7154D2C6DDEF}" srcOrd="0" destOrd="0" presId="urn:microsoft.com/office/officeart/2018/2/layout/IconLabelList"/>
    <dgm:cxn modelId="{0876F29A-15F4-4C1F-9534-661449B819B0}" type="presParOf" srcId="{B4C8AB13-19DC-453B-B44B-32B62CB2F415}" destId="{0A24B735-22C3-4817-B1D1-D4255E57548A}" srcOrd="1" destOrd="0" presId="urn:microsoft.com/office/officeart/2018/2/layout/IconLabelList"/>
    <dgm:cxn modelId="{7F6470C0-E18A-460D-B797-45C033CD8738}" type="presParOf" srcId="{B4C8AB13-19DC-453B-B44B-32B62CB2F415}" destId="{14BA7EE1-0796-4D95-91FD-36F10E62C58C}" srcOrd="2" destOrd="0" presId="urn:microsoft.com/office/officeart/2018/2/layout/IconLabelList"/>
    <dgm:cxn modelId="{CB7ABEA6-69AE-4877-8D0F-D959EE9C93FE}" type="presParOf" srcId="{078B29C1-5810-4BAB-9746-7543D93F29C8}" destId="{BEECF36E-925A-4654-A095-B08BBCF9ADA6}" srcOrd="3" destOrd="0" presId="urn:microsoft.com/office/officeart/2018/2/layout/IconLabelList"/>
    <dgm:cxn modelId="{ACBFC534-CEDF-4CF2-A339-04D5B739AE4F}" type="presParOf" srcId="{078B29C1-5810-4BAB-9746-7543D93F29C8}" destId="{9B977737-C63C-40B0-BA8E-35AA4730EE55}" srcOrd="4" destOrd="0" presId="urn:microsoft.com/office/officeart/2018/2/layout/IconLabelList"/>
    <dgm:cxn modelId="{34A10A01-BC4F-4A36-B817-2E2689A75C52}" type="presParOf" srcId="{9B977737-C63C-40B0-BA8E-35AA4730EE55}" destId="{500A046C-B0B7-48BE-8558-A058D52AFC7B}" srcOrd="0" destOrd="0" presId="urn:microsoft.com/office/officeart/2018/2/layout/IconLabelList"/>
    <dgm:cxn modelId="{0D57D0A2-3774-42C2-9DC4-524CDC3FA659}" type="presParOf" srcId="{9B977737-C63C-40B0-BA8E-35AA4730EE55}" destId="{36421AEB-81AF-444C-8F73-5868E3F4E11D}" srcOrd="1" destOrd="0" presId="urn:microsoft.com/office/officeart/2018/2/layout/IconLabelList"/>
    <dgm:cxn modelId="{A9B131B6-6696-4A02-9CFF-8CC980D90974}" type="presParOf" srcId="{9B977737-C63C-40B0-BA8E-35AA4730EE55}" destId="{C0F82B05-0E98-4479-BBEC-BC4FB189C5BA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B724F84-03D2-4F2A-8496-7099946560DE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22BB9A0-9510-4103-ABCF-6E909F3A427C}">
      <dgm:prSet/>
      <dgm:spPr/>
      <dgm:t>
        <a:bodyPr/>
        <a:lstStyle/>
        <a:p>
          <a:r>
            <a:rPr lang="en-US" dirty="0"/>
            <a:t>1.</a:t>
          </a:r>
        </a:p>
      </dgm:t>
    </dgm:pt>
    <dgm:pt modelId="{CF6C28A3-5616-4D1A-A5AF-3EB38B272E54}" type="parTrans" cxnId="{38F23D07-0B80-4E6A-9148-72BA13F6BD95}">
      <dgm:prSet/>
      <dgm:spPr/>
      <dgm:t>
        <a:bodyPr/>
        <a:lstStyle/>
        <a:p>
          <a:endParaRPr lang="en-US"/>
        </a:p>
      </dgm:t>
    </dgm:pt>
    <dgm:pt modelId="{7EA9CCFB-2912-41F3-AE84-764F42E438CE}" type="sibTrans" cxnId="{38F23D07-0B80-4E6A-9148-72BA13F6BD95}">
      <dgm:prSet/>
      <dgm:spPr/>
      <dgm:t>
        <a:bodyPr/>
        <a:lstStyle/>
        <a:p>
          <a:endParaRPr lang="en-US"/>
        </a:p>
      </dgm:t>
    </dgm:pt>
    <dgm:pt modelId="{A49B719C-A18E-466A-B8B8-8DAD8C2C4440}">
      <dgm:prSet/>
      <dgm:spPr/>
      <dgm:t>
        <a:bodyPr/>
        <a:lstStyle/>
        <a:p>
          <a:r>
            <a:rPr lang="en-US"/>
            <a:t>Make your calendar intentional.</a:t>
          </a:r>
        </a:p>
      </dgm:t>
    </dgm:pt>
    <dgm:pt modelId="{9AF2AAA4-476A-49FE-8187-A9427AE642DB}" type="parTrans" cxnId="{CBA950B0-96BE-4F33-A94F-69ACC13F8D5C}">
      <dgm:prSet/>
      <dgm:spPr/>
      <dgm:t>
        <a:bodyPr/>
        <a:lstStyle/>
        <a:p>
          <a:endParaRPr lang="en-US"/>
        </a:p>
      </dgm:t>
    </dgm:pt>
    <dgm:pt modelId="{02943B43-E524-4024-A435-48654ED24EA4}" type="sibTrans" cxnId="{CBA950B0-96BE-4F33-A94F-69ACC13F8D5C}">
      <dgm:prSet/>
      <dgm:spPr/>
      <dgm:t>
        <a:bodyPr/>
        <a:lstStyle/>
        <a:p>
          <a:endParaRPr lang="en-US"/>
        </a:p>
      </dgm:t>
    </dgm:pt>
    <dgm:pt modelId="{08962C72-FFF8-4FEA-81D0-F5982B32A5CD}">
      <dgm:prSet/>
      <dgm:spPr/>
      <dgm:t>
        <a:bodyPr/>
        <a:lstStyle/>
        <a:p>
          <a:r>
            <a:rPr lang="en-US" dirty="0"/>
            <a:t>2.</a:t>
          </a:r>
        </a:p>
      </dgm:t>
    </dgm:pt>
    <dgm:pt modelId="{0C530BA1-2D0F-479F-91DA-CF3582724625}" type="parTrans" cxnId="{CC3933B8-774D-4CAB-9F03-1DCB79733C75}">
      <dgm:prSet/>
      <dgm:spPr/>
      <dgm:t>
        <a:bodyPr/>
        <a:lstStyle/>
        <a:p>
          <a:endParaRPr lang="en-US"/>
        </a:p>
      </dgm:t>
    </dgm:pt>
    <dgm:pt modelId="{762AFB6B-3CE5-4159-8A81-E82C4E6EED16}" type="sibTrans" cxnId="{CC3933B8-774D-4CAB-9F03-1DCB79733C75}">
      <dgm:prSet/>
      <dgm:spPr/>
      <dgm:t>
        <a:bodyPr/>
        <a:lstStyle/>
        <a:p>
          <a:endParaRPr lang="en-US"/>
        </a:p>
      </dgm:t>
    </dgm:pt>
    <dgm:pt modelId="{7E3E559E-44CC-4905-A4DC-6F182DA8D724}">
      <dgm:prSet/>
      <dgm:spPr/>
      <dgm:t>
        <a:bodyPr/>
        <a:lstStyle/>
        <a:p>
          <a:r>
            <a:rPr lang="en-US"/>
            <a:t>Make your calendar incarnational.</a:t>
          </a:r>
        </a:p>
      </dgm:t>
    </dgm:pt>
    <dgm:pt modelId="{C6E275E5-E39D-4AC0-B7DA-873F320867A5}" type="parTrans" cxnId="{5ED0184E-2720-49C9-BA2C-A061F1E8300B}">
      <dgm:prSet/>
      <dgm:spPr/>
      <dgm:t>
        <a:bodyPr/>
        <a:lstStyle/>
        <a:p>
          <a:endParaRPr lang="en-US"/>
        </a:p>
      </dgm:t>
    </dgm:pt>
    <dgm:pt modelId="{B8B02F9B-BB0A-49A6-84F0-85EB67129A1D}" type="sibTrans" cxnId="{5ED0184E-2720-49C9-BA2C-A061F1E8300B}">
      <dgm:prSet/>
      <dgm:spPr/>
      <dgm:t>
        <a:bodyPr/>
        <a:lstStyle/>
        <a:p>
          <a:endParaRPr lang="en-US"/>
        </a:p>
      </dgm:t>
    </dgm:pt>
    <dgm:pt modelId="{7F5DD87B-12A4-4AB4-A348-67FBEB5B6727}">
      <dgm:prSet/>
      <dgm:spPr/>
      <dgm:t>
        <a:bodyPr/>
        <a:lstStyle/>
        <a:p>
          <a:r>
            <a:rPr lang="en-US" dirty="0"/>
            <a:t>3.</a:t>
          </a:r>
        </a:p>
      </dgm:t>
    </dgm:pt>
    <dgm:pt modelId="{D2B4FC31-3BF0-4388-B998-1D94DC161251}" type="parTrans" cxnId="{AE26FA0F-5692-41D1-B03C-37E28276132D}">
      <dgm:prSet/>
      <dgm:spPr/>
      <dgm:t>
        <a:bodyPr/>
        <a:lstStyle/>
        <a:p>
          <a:endParaRPr lang="en-US"/>
        </a:p>
      </dgm:t>
    </dgm:pt>
    <dgm:pt modelId="{668935AB-C580-46D4-902F-AA8C76E591F4}" type="sibTrans" cxnId="{AE26FA0F-5692-41D1-B03C-37E28276132D}">
      <dgm:prSet/>
      <dgm:spPr/>
      <dgm:t>
        <a:bodyPr/>
        <a:lstStyle/>
        <a:p>
          <a:endParaRPr lang="en-US"/>
        </a:p>
      </dgm:t>
    </dgm:pt>
    <dgm:pt modelId="{E00A574E-B3B8-4960-B71F-73F59BDAB265}">
      <dgm:prSet/>
      <dgm:spPr/>
      <dgm:t>
        <a:bodyPr/>
        <a:lstStyle/>
        <a:p>
          <a:r>
            <a:rPr lang="en-US"/>
            <a:t>Be Jesus to your church and community.</a:t>
          </a:r>
        </a:p>
      </dgm:t>
    </dgm:pt>
    <dgm:pt modelId="{A3D65C31-51F9-4C6B-A1FE-3D200B11B21A}" type="parTrans" cxnId="{7682E05F-A89F-4CC6-8398-FBC232CEE508}">
      <dgm:prSet/>
      <dgm:spPr/>
      <dgm:t>
        <a:bodyPr/>
        <a:lstStyle/>
        <a:p>
          <a:endParaRPr lang="en-US"/>
        </a:p>
      </dgm:t>
    </dgm:pt>
    <dgm:pt modelId="{D4CDE0A7-A693-4DE2-89B7-9D4BC99BF505}" type="sibTrans" cxnId="{7682E05F-A89F-4CC6-8398-FBC232CEE508}">
      <dgm:prSet/>
      <dgm:spPr/>
      <dgm:t>
        <a:bodyPr/>
        <a:lstStyle/>
        <a:p>
          <a:endParaRPr lang="en-US"/>
        </a:p>
      </dgm:t>
    </dgm:pt>
    <dgm:pt modelId="{81A6144E-6E33-4F0D-A90B-F9738C6B41D5}" type="pres">
      <dgm:prSet presAssocID="{FB724F84-03D2-4F2A-8496-7099946560DE}" presName="Name0" presStyleCnt="0">
        <dgm:presLayoutVars>
          <dgm:dir/>
          <dgm:animLvl val="lvl"/>
          <dgm:resizeHandles val="exact"/>
        </dgm:presLayoutVars>
      </dgm:prSet>
      <dgm:spPr/>
    </dgm:pt>
    <dgm:pt modelId="{4E086375-0BE0-4F3B-9AD3-2592E863A157}" type="pres">
      <dgm:prSet presAssocID="{F22BB9A0-9510-4103-ABCF-6E909F3A427C}" presName="linNode" presStyleCnt="0"/>
      <dgm:spPr/>
    </dgm:pt>
    <dgm:pt modelId="{9DD3AA04-6C42-4599-8810-93E148A0D3B6}" type="pres">
      <dgm:prSet presAssocID="{F22BB9A0-9510-4103-ABCF-6E909F3A427C}" presName="parentText" presStyleLbl="alignNode1" presStyleIdx="0" presStyleCnt="3">
        <dgm:presLayoutVars>
          <dgm:chMax val="1"/>
          <dgm:bulletEnabled/>
        </dgm:presLayoutVars>
      </dgm:prSet>
      <dgm:spPr/>
    </dgm:pt>
    <dgm:pt modelId="{FC2BFD0E-6400-45C4-833E-0281344C51E4}" type="pres">
      <dgm:prSet presAssocID="{F22BB9A0-9510-4103-ABCF-6E909F3A427C}" presName="descendantText" presStyleLbl="alignAccFollowNode1" presStyleIdx="0" presStyleCnt="3">
        <dgm:presLayoutVars>
          <dgm:bulletEnabled/>
        </dgm:presLayoutVars>
      </dgm:prSet>
      <dgm:spPr/>
    </dgm:pt>
    <dgm:pt modelId="{6E72D7E6-2042-4525-9BDE-B33958E2706D}" type="pres">
      <dgm:prSet presAssocID="{7EA9CCFB-2912-41F3-AE84-764F42E438CE}" presName="sp" presStyleCnt="0"/>
      <dgm:spPr/>
    </dgm:pt>
    <dgm:pt modelId="{9CDC9868-8D6C-4C98-9D13-07ABC1EE62B1}" type="pres">
      <dgm:prSet presAssocID="{08962C72-FFF8-4FEA-81D0-F5982B32A5CD}" presName="linNode" presStyleCnt="0"/>
      <dgm:spPr/>
    </dgm:pt>
    <dgm:pt modelId="{725A2CA4-AFE2-40DC-A421-DDD3B68E8E29}" type="pres">
      <dgm:prSet presAssocID="{08962C72-FFF8-4FEA-81D0-F5982B32A5CD}" presName="parentText" presStyleLbl="alignNode1" presStyleIdx="1" presStyleCnt="3">
        <dgm:presLayoutVars>
          <dgm:chMax val="1"/>
          <dgm:bulletEnabled/>
        </dgm:presLayoutVars>
      </dgm:prSet>
      <dgm:spPr/>
    </dgm:pt>
    <dgm:pt modelId="{FA30C617-0FB2-449A-8C78-9C0646F6E23C}" type="pres">
      <dgm:prSet presAssocID="{08962C72-FFF8-4FEA-81D0-F5982B32A5CD}" presName="descendantText" presStyleLbl="alignAccFollowNode1" presStyleIdx="1" presStyleCnt="3">
        <dgm:presLayoutVars>
          <dgm:bulletEnabled/>
        </dgm:presLayoutVars>
      </dgm:prSet>
      <dgm:spPr/>
    </dgm:pt>
    <dgm:pt modelId="{0C0B711F-047D-46CD-B38F-F8283D13E565}" type="pres">
      <dgm:prSet presAssocID="{762AFB6B-3CE5-4159-8A81-E82C4E6EED16}" presName="sp" presStyleCnt="0"/>
      <dgm:spPr/>
    </dgm:pt>
    <dgm:pt modelId="{B006812C-99FC-4B7E-98E3-B5933BB02DD7}" type="pres">
      <dgm:prSet presAssocID="{7F5DD87B-12A4-4AB4-A348-67FBEB5B6727}" presName="linNode" presStyleCnt="0"/>
      <dgm:spPr/>
    </dgm:pt>
    <dgm:pt modelId="{D299964D-6A75-4B62-9672-0F2BAA1F1006}" type="pres">
      <dgm:prSet presAssocID="{7F5DD87B-12A4-4AB4-A348-67FBEB5B6727}" presName="parentText" presStyleLbl="alignNode1" presStyleIdx="2" presStyleCnt="3">
        <dgm:presLayoutVars>
          <dgm:chMax val="1"/>
          <dgm:bulletEnabled/>
        </dgm:presLayoutVars>
      </dgm:prSet>
      <dgm:spPr/>
    </dgm:pt>
    <dgm:pt modelId="{879BFC32-C1B7-41CD-A6E3-6410888A7619}" type="pres">
      <dgm:prSet presAssocID="{7F5DD87B-12A4-4AB4-A348-67FBEB5B6727}" presName="descendantText" presStyleLbl="alignAccFollowNode1" presStyleIdx="2" presStyleCnt="3">
        <dgm:presLayoutVars>
          <dgm:bulletEnabled/>
        </dgm:presLayoutVars>
      </dgm:prSet>
      <dgm:spPr/>
    </dgm:pt>
  </dgm:ptLst>
  <dgm:cxnLst>
    <dgm:cxn modelId="{38F23D07-0B80-4E6A-9148-72BA13F6BD95}" srcId="{FB724F84-03D2-4F2A-8496-7099946560DE}" destId="{F22BB9A0-9510-4103-ABCF-6E909F3A427C}" srcOrd="0" destOrd="0" parTransId="{CF6C28A3-5616-4D1A-A5AF-3EB38B272E54}" sibTransId="{7EA9CCFB-2912-41F3-AE84-764F42E438CE}"/>
    <dgm:cxn modelId="{AE26FA0F-5692-41D1-B03C-37E28276132D}" srcId="{FB724F84-03D2-4F2A-8496-7099946560DE}" destId="{7F5DD87B-12A4-4AB4-A348-67FBEB5B6727}" srcOrd="2" destOrd="0" parTransId="{D2B4FC31-3BF0-4388-B998-1D94DC161251}" sibTransId="{668935AB-C580-46D4-902F-AA8C76E591F4}"/>
    <dgm:cxn modelId="{76DE2A19-A4C7-42DD-83B0-70BD58D066DE}" type="presOf" srcId="{7F5DD87B-12A4-4AB4-A348-67FBEB5B6727}" destId="{D299964D-6A75-4B62-9672-0F2BAA1F1006}" srcOrd="0" destOrd="0" presId="urn:microsoft.com/office/officeart/2016/7/layout/VerticalSolidActionList"/>
    <dgm:cxn modelId="{7682E05F-A89F-4CC6-8398-FBC232CEE508}" srcId="{7F5DD87B-12A4-4AB4-A348-67FBEB5B6727}" destId="{E00A574E-B3B8-4960-B71F-73F59BDAB265}" srcOrd="0" destOrd="0" parTransId="{A3D65C31-51F9-4C6B-A1FE-3D200B11B21A}" sibTransId="{D4CDE0A7-A693-4DE2-89B7-9D4BC99BF505}"/>
    <dgm:cxn modelId="{AEC92A64-4555-409C-BFEE-010249098043}" type="presOf" srcId="{F22BB9A0-9510-4103-ABCF-6E909F3A427C}" destId="{9DD3AA04-6C42-4599-8810-93E148A0D3B6}" srcOrd="0" destOrd="0" presId="urn:microsoft.com/office/officeart/2016/7/layout/VerticalSolidActionList"/>
    <dgm:cxn modelId="{5ED0184E-2720-49C9-BA2C-A061F1E8300B}" srcId="{08962C72-FFF8-4FEA-81D0-F5982B32A5CD}" destId="{7E3E559E-44CC-4905-A4DC-6F182DA8D724}" srcOrd="0" destOrd="0" parTransId="{C6E275E5-E39D-4AC0-B7DA-873F320867A5}" sibTransId="{B8B02F9B-BB0A-49A6-84F0-85EB67129A1D}"/>
    <dgm:cxn modelId="{F13BBF92-F988-42E1-BB0B-A5DB01C92F88}" type="presOf" srcId="{7E3E559E-44CC-4905-A4DC-6F182DA8D724}" destId="{FA30C617-0FB2-449A-8C78-9C0646F6E23C}" srcOrd="0" destOrd="0" presId="urn:microsoft.com/office/officeart/2016/7/layout/VerticalSolidActionList"/>
    <dgm:cxn modelId="{6A764F9A-7ADB-4B8C-B52E-3615B8E1F85C}" type="presOf" srcId="{E00A574E-B3B8-4960-B71F-73F59BDAB265}" destId="{879BFC32-C1B7-41CD-A6E3-6410888A7619}" srcOrd="0" destOrd="0" presId="urn:microsoft.com/office/officeart/2016/7/layout/VerticalSolidActionList"/>
    <dgm:cxn modelId="{B6CC8A9A-98A8-40D4-BC96-3B3E2E2D34C1}" type="presOf" srcId="{FB724F84-03D2-4F2A-8496-7099946560DE}" destId="{81A6144E-6E33-4F0D-A90B-F9738C6B41D5}" srcOrd="0" destOrd="0" presId="urn:microsoft.com/office/officeart/2016/7/layout/VerticalSolidActionList"/>
    <dgm:cxn modelId="{A319CDA8-165F-469F-A505-DEF91744F4AB}" type="presOf" srcId="{08962C72-FFF8-4FEA-81D0-F5982B32A5CD}" destId="{725A2CA4-AFE2-40DC-A421-DDD3B68E8E29}" srcOrd="0" destOrd="0" presId="urn:microsoft.com/office/officeart/2016/7/layout/VerticalSolidActionList"/>
    <dgm:cxn modelId="{CBA950B0-96BE-4F33-A94F-69ACC13F8D5C}" srcId="{F22BB9A0-9510-4103-ABCF-6E909F3A427C}" destId="{A49B719C-A18E-466A-B8B8-8DAD8C2C4440}" srcOrd="0" destOrd="0" parTransId="{9AF2AAA4-476A-49FE-8187-A9427AE642DB}" sibTransId="{02943B43-E524-4024-A435-48654ED24EA4}"/>
    <dgm:cxn modelId="{CC3933B8-774D-4CAB-9F03-1DCB79733C75}" srcId="{FB724F84-03D2-4F2A-8496-7099946560DE}" destId="{08962C72-FFF8-4FEA-81D0-F5982B32A5CD}" srcOrd="1" destOrd="0" parTransId="{0C530BA1-2D0F-479F-91DA-CF3582724625}" sibTransId="{762AFB6B-3CE5-4159-8A81-E82C4E6EED16}"/>
    <dgm:cxn modelId="{470083E6-7F10-4B9B-A776-1C499846BA0C}" type="presOf" srcId="{A49B719C-A18E-466A-B8B8-8DAD8C2C4440}" destId="{FC2BFD0E-6400-45C4-833E-0281344C51E4}" srcOrd="0" destOrd="0" presId="urn:microsoft.com/office/officeart/2016/7/layout/VerticalSolidActionList"/>
    <dgm:cxn modelId="{A83E422A-D9FD-48B2-B30F-3C04BC47BD8D}" type="presParOf" srcId="{81A6144E-6E33-4F0D-A90B-F9738C6B41D5}" destId="{4E086375-0BE0-4F3B-9AD3-2592E863A157}" srcOrd="0" destOrd="0" presId="urn:microsoft.com/office/officeart/2016/7/layout/VerticalSolidActionList"/>
    <dgm:cxn modelId="{C85D49D8-AD8E-46A4-A405-7EA9A4A8C3F3}" type="presParOf" srcId="{4E086375-0BE0-4F3B-9AD3-2592E863A157}" destId="{9DD3AA04-6C42-4599-8810-93E148A0D3B6}" srcOrd="0" destOrd="0" presId="urn:microsoft.com/office/officeart/2016/7/layout/VerticalSolidActionList"/>
    <dgm:cxn modelId="{36CC2252-2222-43DE-A2F3-945876DD802B}" type="presParOf" srcId="{4E086375-0BE0-4F3B-9AD3-2592E863A157}" destId="{FC2BFD0E-6400-45C4-833E-0281344C51E4}" srcOrd="1" destOrd="0" presId="urn:microsoft.com/office/officeart/2016/7/layout/VerticalSolidActionList"/>
    <dgm:cxn modelId="{F84BA102-E6F3-4716-86B3-3653AD421A9C}" type="presParOf" srcId="{81A6144E-6E33-4F0D-A90B-F9738C6B41D5}" destId="{6E72D7E6-2042-4525-9BDE-B33958E2706D}" srcOrd="1" destOrd="0" presId="urn:microsoft.com/office/officeart/2016/7/layout/VerticalSolidActionList"/>
    <dgm:cxn modelId="{B8B6891E-06DD-4EE0-BAFE-2B2E31E9F0A2}" type="presParOf" srcId="{81A6144E-6E33-4F0D-A90B-F9738C6B41D5}" destId="{9CDC9868-8D6C-4C98-9D13-07ABC1EE62B1}" srcOrd="2" destOrd="0" presId="urn:microsoft.com/office/officeart/2016/7/layout/VerticalSolidActionList"/>
    <dgm:cxn modelId="{4798C014-351C-499A-8A94-989FC3670108}" type="presParOf" srcId="{9CDC9868-8D6C-4C98-9D13-07ABC1EE62B1}" destId="{725A2CA4-AFE2-40DC-A421-DDD3B68E8E29}" srcOrd="0" destOrd="0" presId="urn:microsoft.com/office/officeart/2016/7/layout/VerticalSolidActionList"/>
    <dgm:cxn modelId="{96309D8B-983E-4D2F-B1EE-D46A6A6D5291}" type="presParOf" srcId="{9CDC9868-8D6C-4C98-9D13-07ABC1EE62B1}" destId="{FA30C617-0FB2-449A-8C78-9C0646F6E23C}" srcOrd="1" destOrd="0" presId="urn:microsoft.com/office/officeart/2016/7/layout/VerticalSolidActionList"/>
    <dgm:cxn modelId="{A7128446-325E-44B1-A6FA-C51032A0AB8E}" type="presParOf" srcId="{81A6144E-6E33-4F0D-A90B-F9738C6B41D5}" destId="{0C0B711F-047D-46CD-B38F-F8283D13E565}" srcOrd="3" destOrd="0" presId="urn:microsoft.com/office/officeart/2016/7/layout/VerticalSolidActionList"/>
    <dgm:cxn modelId="{A62FA9CA-70CA-474D-9124-3C8C5F259548}" type="presParOf" srcId="{81A6144E-6E33-4F0D-A90B-F9738C6B41D5}" destId="{B006812C-99FC-4B7E-98E3-B5933BB02DD7}" srcOrd="4" destOrd="0" presId="urn:microsoft.com/office/officeart/2016/7/layout/VerticalSolidActionList"/>
    <dgm:cxn modelId="{F68A7E97-7861-48E3-A08A-DA5FE0A6B6A4}" type="presParOf" srcId="{B006812C-99FC-4B7E-98E3-B5933BB02DD7}" destId="{D299964D-6A75-4B62-9672-0F2BAA1F1006}" srcOrd="0" destOrd="0" presId="urn:microsoft.com/office/officeart/2016/7/layout/VerticalSolidActionList"/>
    <dgm:cxn modelId="{243E11CB-5856-4A1E-A4A1-E040E13E9CD2}" type="presParOf" srcId="{B006812C-99FC-4B7E-98E3-B5933BB02DD7}" destId="{879BFC32-C1B7-41CD-A6E3-6410888A7619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0B9620-2CE5-415A-9DA7-67252FDDD8BA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9BBD27D-674F-4659-B25F-184582706ED3}">
      <dgm:prSet/>
      <dgm:spPr/>
      <dgm:t>
        <a:bodyPr/>
        <a:lstStyle/>
        <a:p>
          <a:r>
            <a:rPr lang="en-US" i="1" dirty="0"/>
            <a:t>You can’t spell God without go!</a:t>
          </a:r>
          <a:endParaRPr lang="en-US" dirty="0"/>
        </a:p>
      </dgm:t>
    </dgm:pt>
    <dgm:pt modelId="{07E2EDFD-2618-496E-8413-2130E6680EF5}" type="parTrans" cxnId="{8666CE13-D989-489D-AA9F-3F9EE1C5F5CA}">
      <dgm:prSet/>
      <dgm:spPr/>
      <dgm:t>
        <a:bodyPr/>
        <a:lstStyle/>
        <a:p>
          <a:endParaRPr lang="en-US"/>
        </a:p>
      </dgm:t>
    </dgm:pt>
    <dgm:pt modelId="{76001CA9-CA92-4160-B4D8-A5167F8DF90E}" type="sibTrans" cxnId="{8666CE13-D989-489D-AA9F-3F9EE1C5F5CA}">
      <dgm:prSet/>
      <dgm:spPr/>
      <dgm:t>
        <a:bodyPr/>
        <a:lstStyle/>
        <a:p>
          <a:endParaRPr lang="en-US"/>
        </a:p>
      </dgm:t>
    </dgm:pt>
    <dgm:pt modelId="{565168D9-2453-4D8B-AB3B-4330CCD8923A}">
      <dgm:prSet/>
      <dgm:spPr/>
      <dgm:t>
        <a:bodyPr/>
        <a:lstStyle/>
        <a:p>
          <a:r>
            <a:rPr lang="en-US" i="1" dirty="0"/>
            <a:t>You can’t spell </a:t>
          </a:r>
          <a:r>
            <a:rPr lang="en-US" i="1"/>
            <a:t>gospel without go!</a:t>
          </a:r>
          <a:endParaRPr lang="en-US"/>
        </a:p>
      </dgm:t>
    </dgm:pt>
    <dgm:pt modelId="{DF14CAD1-93D8-40F9-8BA1-E1AB488C9DA7}" type="parTrans" cxnId="{D7673A60-2E21-47E1-9114-1A3BFD9C17C3}">
      <dgm:prSet/>
      <dgm:spPr/>
      <dgm:t>
        <a:bodyPr/>
        <a:lstStyle/>
        <a:p>
          <a:endParaRPr lang="en-US"/>
        </a:p>
      </dgm:t>
    </dgm:pt>
    <dgm:pt modelId="{18EDE440-4C0D-429F-8757-570D8A1C3120}" type="sibTrans" cxnId="{D7673A60-2E21-47E1-9114-1A3BFD9C17C3}">
      <dgm:prSet/>
      <dgm:spPr/>
      <dgm:t>
        <a:bodyPr/>
        <a:lstStyle/>
        <a:p>
          <a:endParaRPr lang="en-US"/>
        </a:p>
      </dgm:t>
    </dgm:pt>
    <dgm:pt modelId="{AD704AC9-EB8E-4BF8-BB15-5E3C312E40F9}" type="pres">
      <dgm:prSet presAssocID="{4F0B9620-2CE5-415A-9DA7-67252FDDD8B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C955A34-C2B3-40BB-A0E4-EDEDC647B23E}" type="pres">
      <dgm:prSet presAssocID="{B9BBD27D-674F-4659-B25F-184582706ED3}" presName="hierRoot1" presStyleCnt="0"/>
      <dgm:spPr/>
    </dgm:pt>
    <dgm:pt modelId="{32D1AD5F-DB7F-4009-8ACB-123A9311B5CA}" type="pres">
      <dgm:prSet presAssocID="{B9BBD27D-674F-4659-B25F-184582706ED3}" presName="composite" presStyleCnt="0"/>
      <dgm:spPr/>
    </dgm:pt>
    <dgm:pt modelId="{58B6AAD1-551E-43D0-9914-145F7AFFB142}" type="pres">
      <dgm:prSet presAssocID="{B9BBD27D-674F-4659-B25F-184582706ED3}" presName="background" presStyleLbl="node0" presStyleIdx="0" presStyleCnt="2"/>
      <dgm:spPr/>
    </dgm:pt>
    <dgm:pt modelId="{929F4154-4EA6-4952-AC8F-61F6F93767CA}" type="pres">
      <dgm:prSet presAssocID="{B9BBD27D-674F-4659-B25F-184582706ED3}" presName="text" presStyleLbl="fgAcc0" presStyleIdx="0" presStyleCnt="2" custScaleX="107250">
        <dgm:presLayoutVars>
          <dgm:chPref val="3"/>
        </dgm:presLayoutVars>
      </dgm:prSet>
      <dgm:spPr/>
    </dgm:pt>
    <dgm:pt modelId="{9CF2B5FA-9374-47B2-B082-58B4082B2790}" type="pres">
      <dgm:prSet presAssocID="{B9BBD27D-674F-4659-B25F-184582706ED3}" presName="hierChild2" presStyleCnt="0"/>
      <dgm:spPr/>
    </dgm:pt>
    <dgm:pt modelId="{7512EE68-9ED2-4957-B545-5AA76F5F8E79}" type="pres">
      <dgm:prSet presAssocID="{565168D9-2453-4D8B-AB3B-4330CCD8923A}" presName="hierRoot1" presStyleCnt="0"/>
      <dgm:spPr/>
    </dgm:pt>
    <dgm:pt modelId="{F63C3936-83F4-42D1-A5A9-E207B7FB1BFF}" type="pres">
      <dgm:prSet presAssocID="{565168D9-2453-4D8B-AB3B-4330CCD8923A}" presName="composite" presStyleCnt="0"/>
      <dgm:spPr/>
    </dgm:pt>
    <dgm:pt modelId="{2E8FFB6C-FE43-4DA3-BD94-AA3577AD1DA3}" type="pres">
      <dgm:prSet presAssocID="{565168D9-2453-4D8B-AB3B-4330CCD8923A}" presName="background" presStyleLbl="node0" presStyleIdx="1" presStyleCnt="2"/>
      <dgm:spPr/>
    </dgm:pt>
    <dgm:pt modelId="{467942AB-F484-4093-8178-6A3388AAAE2B}" type="pres">
      <dgm:prSet presAssocID="{565168D9-2453-4D8B-AB3B-4330CCD8923A}" presName="text" presStyleLbl="fgAcc0" presStyleIdx="1" presStyleCnt="2" custScaleX="114996">
        <dgm:presLayoutVars>
          <dgm:chPref val="3"/>
        </dgm:presLayoutVars>
      </dgm:prSet>
      <dgm:spPr/>
    </dgm:pt>
    <dgm:pt modelId="{53011AC6-B38B-44C8-9DF5-C546212F251A}" type="pres">
      <dgm:prSet presAssocID="{565168D9-2453-4D8B-AB3B-4330CCD8923A}" presName="hierChild2" presStyleCnt="0"/>
      <dgm:spPr/>
    </dgm:pt>
  </dgm:ptLst>
  <dgm:cxnLst>
    <dgm:cxn modelId="{FE09CD13-FC0E-403F-920E-273D47D62234}" type="presOf" srcId="{B9BBD27D-674F-4659-B25F-184582706ED3}" destId="{929F4154-4EA6-4952-AC8F-61F6F93767CA}" srcOrd="0" destOrd="0" presId="urn:microsoft.com/office/officeart/2005/8/layout/hierarchy1"/>
    <dgm:cxn modelId="{8666CE13-D989-489D-AA9F-3F9EE1C5F5CA}" srcId="{4F0B9620-2CE5-415A-9DA7-67252FDDD8BA}" destId="{B9BBD27D-674F-4659-B25F-184582706ED3}" srcOrd="0" destOrd="0" parTransId="{07E2EDFD-2618-496E-8413-2130E6680EF5}" sibTransId="{76001CA9-CA92-4160-B4D8-A5167F8DF90E}"/>
    <dgm:cxn modelId="{0970BD3F-0D36-445B-8360-DCA3C0B0AA8A}" type="presOf" srcId="{4F0B9620-2CE5-415A-9DA7-67252FDDD8BA}" destId="{AD704AC9-EB8E-4BF8-BB15-5E3C312E40F9}" srcOrd="0" destOrd="0" presId="urn:microsoft.com/office/officeart/2005/8/layout/hierarchy1"/>
    <dgm:cxn modelId="{D7673A60-2E21-47E1-9114-1A3BFD9C17C3}" srcId="{4F0B9620-2CE5-415A-9DA7-67252FDDD8BA}" destId="{565168D9-2453-4D8B-AB3B-4330CCD8923A}" srcOrd="1" destOrd="0" parTransId="{DF14CAD1-93D8-40F9-8BA1-E1AB488C9DA7}" sibTransId="{18EDE440-4C0D-429F-8757-570D8A1C3120}"/>
    <dgm:cxn modelId="{829E8A73-FB3C-4D90-B24C-727E89960313}" type="presOf" srcId="{565168D9-2453-4D8B-AB3B-4330CCD8923A}" destId="{467942AB-F484-4093-8178-6A3388AAAE2B}" srcOrd="0" destOrd="0" presId="urn:microsoft.com/office/officeart/2005/8/layout/hierarchy1"/>
    <dgm:cxn modelId="{B56B5E87-DA1D-4C28-B73F-0C0FD7EDB76F}" type="presParOf" srcId="{AD704AC9-EB8E-4BF8-BB15-5E3C312E40F9}" destId="{DC955A34-C2B3-40BB-A0E4-EDEDC647B23E}" srcOrd="0" destOrd="0" presId="urn:microsoft.com/office/officeart/2005/8/layout/hierarchy1"/>
    <dgm:cxn modelId="{520B2197-1D67-48F2-AD36-E1E99629CE85}" type="presParOf" srcId="{DC955A34-C2B3-40BB-A0E4-EDEDC647B23E}" destId="{32D1AD5F-DB7F-4009-8ACB-123A9311B5CA}" srcOrd="0" destOrd="0" presId="urn:microsoft.com/office/officeart/2005/8/layout/hierarchy1"/>
    <dgm:cxn modelId="{BEBB6AB2-DBAF-4E64-8A7A-D50D8A655073}" type="presParOf" srcId="{32D1AD5F-DB7F-4009-8ACB-123A9311B5CA}" destId="{58B6AAD1-551E-43D0-9914-145F7AFFB142}" srcOrd="0" destOrd="0" presId="urn:microsoft.com/office/officeart/2005/8/layout/hierarchy1"/>
    <dgm:cxn modelId="{1D5B58BE-1CCB-4487-A0E3-80CA98AF3816}" type="presParOf" srcId="{32D1AD5F-DB7F-4009-8ACB-123A9311B5CA}" destId="{929F4154-4EA6-4952-AC8F-61F6F93767CA}" srcOrd="1" destOrd="0" presId="urn:microsoft.com/office/officeart/2005/8/layout/hierarchy1"/>
    <dgm:cxn modelId="{7E8CCCCB-2F43-41A1-A372-8A012A8F5EA2}" type="presParOf" srcId="{DC955A34-C2B3-40BB-A0E4-EDEDC647B23E}" destId="{9CF2B5FA-9374-47B2-B082-58B4082B2790}" srcOrd="1" destOrd="0" presId="urn:microsoft.com/office/officeart/2005/8/layout/hierarchy1"/>
    <dgm:cxn modelId="{84528F01-D865-4765-B7A9-94885C14CEE4}" type="presParOf" srcId="{AD704AC9-EB8E-4BF8-BB15-5E3C312E40F9}" destId="{7512EE68-9ED2-4957-B545-5AA76F5F8E79}" srcOrd="1" destOrd="0" presId="urn:microsoft.com/office/officeart/2005/8/layout/hierarchy1"/>
    <dgm:cxn modelId="{7823DABB-1EB2-44C7-AC99-B0B522707EBC}" type="presParOf" srcId="{7512EE68-9ED2-4957-B545-5AA76F5F8E79}" destId="{F63C3936-83F4-42D1-A5A9-E207B7FB1BFF}" srcOrd="0" destOrd="0" presId="urn:microsoft.com/office/officeart/2005/8/layout/hierarchy1"/>
    <dgm:cxn modelId="{9956CF3F-2DF3-403B-BE4E-66F3B07B9B2C}" type="presParOf" srcId="{F63C3936-83F4-42D1-A5A9-E207B7FB1BFF}" destId="{2E8FFB6C-FE43-4DA3-BD94-AA3577AD1DA3}" srcOrd="0" destOrd="0" presId="urn:microsoft.com/office/officeart/2005/8/layout/hierarchy1"/>
    <dgm:cxn modelId="{BC16355D-90EE-42EF-96E1-56B8B3AFC500}" type="presParOf" srcId="{F63C3936-83F4-42D1-A5A9-E207B7FB1BFF}" destId="{467942AB-F484-4093-8178-6A3388AAAE2B}" srcOrd="1" destOrd="0" presId="urn:microsoft.com/office/officeart/2005/8/layout/hierarchy1"/>
    <dgm:cxn modelId="{BADF32EB-49BB-4A63-B3E6-02B354E2CD35}" type="presParOf" srcId="{7512EE68-9ED2-4957-B545-5AA76F5F8E79}" destId="{53011AC6-B38B-44C8-9DF5-C546212F251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98A3B2-19FD-43B5-A1BB-C473FEA831F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C969E8A-08D1-4198-8C36-9D0075CE3084}">
      <dgm:prSet/>
      <dgm:spPr/>
      <dgm:t>
        <a:bodyPr/>
        <a:lstStyle/>
        <a:p>
          <a:r>
            <a:rPr lang="en-US"/>
            <a:t>Acts 1:8 gives us His power.</a:t>
          </a:r>
        </a:p>
      </dgm:t>
    </dgm:pt>
    <dgm:pt modelId="{691A133D-3BC9-4679-B751-FBABAD6C9491}" type="parTrans" cxnId="{C8B3A399-1BFA-4A9D-BA2F-4B09633CDF88}">
      <dgm:prSet/>
      <dgm:spPr/>
      <dgm:t>
        <a:bodyPr/>
        <a:lstStyle/>
        <a:p>
          <a:endParaRPr lang="en-US"/>
        </a:p>
      </dgm:t>
    </dgm:pt>
    <dgm:pt modelId="{0E4834C1-D804-4EBE-8D5F-935FE21C27CF}" type="sibTrans" cxnId="{C8B3A399-1BFA-4A9D-BA2F-4B09633CDF88}">
      <dgm:prSet/>
      <dgm:spPr/>
      <dgm:t>
        <a:bodyPr/>
        <a:lstStyle/>
        <a:p>
          <a:endParaRPr lang="en-US"/>
        </a:p>
      </dgm:t>
    </dgm:pt>
    <dgm:pt modelId="{D4F63F49-0140-45C0-80E1-46488C76E171}">
      <dgm:prSet/>
      <dgm:spPr/>
      <dgm:t>
        <a:bodyPr/>
        <a:lstStyle/>
        <a:p>
          <a:r>
            <a:rPr lang="en-US"/>
            <a:t>Matthew 28:20 gives us His presence.</a:t>
          </a:r>
        </a:p>
      </dgm:t>
    </dgm:pt>
    <dgm:pt modelId="{500D2A29-1847-4F32-A586-E747BCB07154}" type="parTrans" cxnId="{1A65174D-6D87-451F-8875-2F0B668B2FFD}">
      <dgm:prSet/>
      <dgm:spPr/>
      <dgm:t>
        <a:bodyPr/>
        <a:lstStyle/>
        <a:p>
          <a:endParaRPr lang="en-US"/>
        </a:p>
      </dgm:t>
    </dgm:pt>
    <dgm:pt modelId="{BB23C703-D893-4F9F-B09A-9352AB914E4C}" type="sibTrans" cxnId="{1A65174D-6D87-451F-8875-2F0B668B2FFD}">
      <dgm:prSet/>
      <dgm:spPr/>
      <dgm:t>
        <a:bodyPr/>
        <a:lstStyle/>
        <a:p>
          <a:endParaRPr lang="en-US"/>
        </a:p>
      </dgm:t>
    </dgm:pt>
    <dgm:pt modelId="{07B7E525-011B-4AB3-95D3-927E8F51757B}">
      <dgm:prSet/>
      <dgm:spPr/>
      <dgm:t>
        <a:bodyPr/>
        <a:lstStyle/>
        <a:p>
          <a:r>
            <a:rPr lang="en-US" dirty="0"/>
            <a:t>We have been given the power and presence to be able to reach and teach.</a:t>
          </a:r>
        </a:p>
      </dgm:t>
    </dgm:pt>
    <dgm:pt modelId="{9322B6FB-35A8-476D-830F-EE6DAB86DFB9}" type="parTrans" cxnId="{D53A7EA2-7672-4DCA-B02D-C9513D7D679A}">
      <dgm:prSet/>
      <dgm:spPr/>
      <dgm:t>
        <a:bodyPr/>
        <a:lstStyle/>
        <a:p>
          <a:endParaRPr lang="en-US"/>
        </a:p>
      </dgm:t>
    </dgm:pt>
    <dgm:pt modelId="{32668BC4-946F-45AD-BABD-0B4B27B3ADE6}" type="sibTrans" cxnId="{D53A7EA2-7672-4DCA-B02D-C9513D7D679A}">
      <dgm:prSet/>
      <dgm:spPr/>
      <dgm:t>
        <a:bodyPr/>
        <a:lstStyle/>
        <a:p>
          <a:endParaRPr lang="en-US"/>
        </a:p>
      </dgm:t>
    </dgm:pt>
    <dgm:pt modelId="{E03375DE-2927-49E0-A3FF-2EF2060B7F49}" type="pres">
      <dgm:prSet presAssocID="{9F98A3B2-19FD-43B5-A1BB-C473FEA831FE}" presName="linear" presStyleCnt="0">
        <dgm:presLayoutVars>
          <dgm:animLvl val="lvl"/>
          <dgm:resizeHandles val="exact"/>
        </dgm:presLayoutVars>
      </dgm:prSet>
      <dgm:spPr/>
    </dgm:pt>
    <dgm:pt modelId="{F257E500-D56C-4B7C-BF3F-3D8406632C91}" type="pres">
      <dgm:prSet presAssocID="{1C969E8A-08D1-4198-8C36-9D0075CE308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8E7692E-7805-4898-AA2D-FF9F392C4B64}" type="pres">
      <dgm:prSet presAssocID="{0E4834C1-D804-4EBE-8D5F-935FE21C27CF}" presName="spacer" presStyleCnt="0"/>
      <dgm:spPr/>
    </dgm:pt>
    <dgm:pt modelId="{8D751F6F-87BC-4443-B20A-2448E897245E}" type="pres">
      <dgm:prSet presAssocID="{D4F63F49-0140-45C0-80E1-46488C76E17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942B8E1-158A-41DC-8341-6EF3ED925FD6}" type="pres">
      <dgm:prSet presAssocID="{BB23C703-D893-4F9F-B09A-9352AB914E4C}" presName="spacer" presStyleCnt="0"/>
      <dgm:spPr/>
    </dgm:pt>
    <dgm:pt modelId="{13F13506-5429-4144-A1A6-1F68C9CC1965}" type="pres">
      <dgm:prSet presAssocID="{07B7E525-011B-4AB3-95D3-927E8F51757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AF61205-F31F-412C-85F7-E01091B62D93}" type="presOf" srcId="{1C969E8A-08D1-4198-8C36-9D0075CE3084}" destId="{F257E500-D56C-4B7C-BF3F-3D8406632C91}" srcOrd="0" destOrd="0" presId="urn:microsoft.com/office/officeart/2005/8/layout/vList2"/>
    <dgm:cxn modelId="{18A1224C-71E9-4E6A-9898-A28E00EC1F66}" type="presOf" srcId="{9F98A3B2-19FD-43B5-A1BB-C473FEA831FE}" destId="{E03375DE-2927-49E0-A3FF-2EF2060B7F49}" srcOrd="0" destOrd="0" presId="urn:microsoft.com/office/officeart/2005/8/layout/vList2"/>
    <dgm:cxn modelId="{1A65174D-6D87-451F-8875-2F0B668B2FFD}" srcId="{9F98A3B2-19FD-43B5-A1BB-C473FEA831FE}" destId="{D4F63F49-0140-45C0-80E1-46488C76E171}" srcOrd="1" destOrd="0" parTransId="{500D2A29-1847-4F32-A586-E747BCB07154}" sibTransId="{BB23C703-D893-4F9F-B09A-9352AB914E4C}"/>
    <dgm:cxn modelId="{313EA77F-7D7D-4A3D-8302-76158FCDE1A7}" type="presOf" srcId="{07B7E525-011B-4AB3-95D3-927E8F51757B}" destId="{13F13506-5429-4144-A1A6-1F68C9CC1965}" srcOrd="0" destOrd="0" presId="urn:microsoft.com/office/officeart/2005/8/layout/vList2"/>
    <dgm:cxn modelId="{C8B3A399-1BFA-4A9D-BA2F-4B09633CDF88}" srcId="{9F98A3B2-19FD-43B5-A1BB-C473FEA831FE}" destId="{1C969E8A-08D1-4198-8C36-9D0075CE3084}" srcOrd="0" destOrd="0" parTransId="{691A133D-3BC9-4679-B751-FBABAD6C9491}" sibTransId="{0E4834C1-D804-4EBE-8D5F-935FE21C27CF}"/>
    <dgm:cxn modelId="{D53A7EA2-7672-4DCA-B02D-C9513D7D679A}" srcId="{9F98A3B2-19FD-43B5-A1BB-C473FEA831FE}" destId="{07B7E525-011B-4AB3-95D3-927E8F51757B}" srcOrd="2" destOrd="0" parTransId="{9322B6FB-35A8-476D-830F-EE6DAB86DFB9}" sibTransId="{32668BC4-946F-45AD-BABD-0B4B27B3ADE6}"/>
    <dgm:cxn modelId="{6D0040C8-BAB6-468E-A4CA-97EA28AA1DC7}" type="presOf" srcId="{D4F63F49-0140-45C0-80E1-46488C76E171}" destId="{8D751F6F-87BC-4443-B20A-2448E897245E}" srcOrd="0" destOrd="0" presId="urn:microsoft.com/office/officeart/2005/8/layout/vList2"/>
    <dgm:cxn modelId="{41131616-3C71-41ED-B106-290BEB1BCC8D}" type="presParOf" srcId="{E03375DE-2927-49E0-A3FF-2EF2060B7F49}" destId="{F257E500-D56C-4B7C-BF3F-3D8406632C91}" srcOrd="0" destOrd="0" presId="urn:microsoft.com/office/officeart/2005/8/layout/vList2"/>
    <dgm:cxn modelId="{FCC6FCD2-8AA0-4F7C-AD71-BCAAF2700010}" type="presParOf" srcId="{E03375DE-2927-49E0-A3FF-2EF2060B7F49}" destId="{58E7692E-7805-4898-AA2D-FF9F392C4B64}" srcOrd="1" destOrd="0" presId="urn:microsoft.com/office/officeart/2005/8/layout/vList2"/>
    <dgm:cxn modelId="{20ED6B37-EB21-4FC5-A59A-7472340926E1}" type="presParOf" srcId="{E03375DE-2927-49E0-A3FF-2EF2060B7F49}" destId="{8D751F6F-87BC-4443-B20A-2448E897245E}" srcOrd="2" destOrd="0" presId="urn:microsoft.com/office/officeart/2005/8/layout/vList2"/>
    <dgm:cxn modelId="{3618FA45-2BEA-4389-84BC-E894471D143E}" type="presParOf" srcId="{E03375DE-2927-49E0-A3FF-2EF2060B7F49}" destId="{7942B8E1-158A-41DC-8341-6EF3ED925FD6}" srcOrd="3" destOrd="0" presId="urn:microsoft.com/office/officeart/2005/8/layout/vList2"/>
    <dgm:cxn modelId="{EFF2115B-EA43-4F6B-81A1-5F3CFE05B0A6}" type="presParOf" srcId="{E03375DE-2927-49E0-A3FF-2EF2060B7F49}" destId="{13F13506-5429-4144-A1A6-1F68C9CC196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81F1CA-3081-4623-8380-5E99241C1A1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4AA03F1-2AA1-45FC-9767-284668882CA2}">
      <dgm:prSet/>
      <dgm:spPr/>
      <dgm:t>
        <a:bodyPr/>
        <a:lstStyle/>
        <a:p>
          <a:r>
            <a:rPr lang="en-US"/>
            <a:t>A net-drawing evangelist. </a:t>
          </a:r>
        </a:p>
      </dgm:t>
    </dgm:pt>
    <dgm:pt modelId="{68A94657-E1A3-4E4E-B68B-835BDA1182FB}" type="parTrans" cxnId="{BED18716-5DD7-4A69-BA67-300FF45CE793}">
      <dgm:prSet/>
      <dgm:spPr/>
      <dgm:t>
        <a:bodyPr/>
        <a:lstStyle/>
        <a:p>
          <a:endParaRPr lang="en-US"/>
        </a:p>
      </dgm:t>
    </dgm:pt>
    <dgm:pt modelId="{DBCB0BDF-6EA0-44E1-8033-1E02661719B6}" type="sibTrans" cxnId="{BED18716-5DD7-4A69-BA67-300FF45CE793}">
      <dgm:prSet/>
      <dgm:spPr/>
      <dgm:t>
        <a:bodyPr/>
        <a:lstStyle/>
        <a:p>
          <a:endParaRPr lang="en-US"/>
        </a:p>
      </dgm:t>
    </dgm:pt>
    <dgm:pt modelId="{47E9CEC6-F42A-4EEB-95FA-40E974996A42}">
      <dgm:prSet/>
      <dgm:spPr/>
      <dgm:t>
        <a:bodyPr/>
        <a:lstStyle/>
        <a:p>
          <a:r>
            <a:rPr lang="en-US" dirty="0"/>
            <a:t>A high attendance day as a kickoff. </a:t>
          </a:r>
        </a:p>
      </dgm:t>
    </dgm:pt>
    <dgm:pt modelId="{BF2E677F-CFF3-48B2-88BF-B24D70DC47A5}" type="parTrans" cxnId="{F24382D0-FE25-406E-91A3-3DF070EFF4F4}">
      <dgm:prSet/>
      <dgm:spPr/>
      <dgm:t>
        <a:bodyPr/>
        <a:lstStyle/>
        <a:p>
          <a:endParaRPr lang="en-US"/>
        </a:p>
      </dgm:t>
    </dgm:pt>
    <dgm:pt modelId="{8F4063E8-0A45-43BF-8A58-984AF6FBA819}" type="sibTrans" cxnId="{F24382D0-FE25-406E-91A3-3DF070EFF4F4}">
      <dgm:prSet/>
      <dgm:spPr/>
      <dgm:t>
        <a:bodyPr/>
        <a:lstStyle/>
        <a:p>
          <a:endParaRPr lang="en-US"/>
        </a:p>
      </dgm:t>
    </dgm:pt>
    <dgm:pt modelId="{3BFB235B-EB94-4140-8193-26CF7626B012}">
      <dgm:prSet/>
      <dgm:spPr/>
      <dgm:t>
        <a:bodyPr/>
        <a:lstStyle/>
        <a:p>
          <a:r>
            <a:rPr lang="en-US"/>
            <a:t>A pizza supper for students.</a:t>
          </a:r>
        </a:p>
      </dgm:t>
    </dgm:pt>
    <dgm:pt modelId="{5D9F1BD6-3B8F-41E0-909F-8B045B550A3D}" type="parTrans" cxnId="{5FDC47F9-BD00-4BAF-9393-9CD5A05BACD9}">
      <dgm:prSet/>
      <dgm:spPr/>
      <dgm:t>
        <a:bodyPr/>
        <a:lstStyle/>
        <a:p>
          <a:endParaRPr lang="en-US"/>
        </a:p>
      </dgm:t>
    </dgm:pt>
    <dgm:pt modelId="{E1DAC9C5-7772-47E8-B34A-6E7EF740F0DC}" type="sibTrans" cxnId="{5FDC47F9-BD00-4BAF-9393-9CD5A05BACD9}">
      <dgm:prSet/>
      <dgm:spPr/>
      <dgm:t>
        <a:bodyPr/>
        <a:lstStyle/>
        <a:p>
          <a:endParaRPr lang="en-US"/>
        </a:p>
      </dgm:t>
    </dgm:pt>
    <dgm:pt modelId="{9670A72F-2D04-43ED-BE8A-97955A9FCF68}">
      <dgm:prSet/>
      <dgm:spPr/>
      <dgm:t>
        <a:bodyPr/>
        <a:lstStyle/>
        <a:p>
          <a:r>
            <a:rPr lang="en-US" dirty="0"/>
            <a:t>Pack-a-pew for the membership.</a:t>
          </a:r>
        </a:p>
      </dgm:t>
    </dgm:pt>
    <dgm:pt modelId="{D9A3B606-2C5A-456D-A090-0AAA2C073B00}" type="parTrans" cxnId="{661EF8CB-A6EF-4B31-A57B-D0B57D63095C}">
      <dgm:prSet/>
      <dgm:spPr/>
      <dgm:t>
        <a:bodyPr/>
        <a:lstStyle/>
        <a:p>
          <a:endParaRPr lang="en-US"/>
        </a:p>
      </dgm:t>
    </dgm:pt>
    <dgm:pt modelId="{F7483465-77D2-4302-B823-BC01644E7EB0}" type="sibTrans" cxnId="{661EF8CB-A6EF-4B31-A57B-D0B57D63095C}">
      <dgm:prSet/>
      <dgm:spPr/>
      <dgm:t>
        <a:bodyPr/>
        <a:lstStyle/>
        <a:p>
          <a:endParaRPr lang="en-US"/>
        </a:p>
      </dgm:t>
    </dgm:pt>
    <dgm:pt modelId="{529D3232-32C6-43ED-8813-1C71BB705906}">
      <dgm:prSet/>
      <dgm:spPr/>
      <dgm:t>
        <a:bodyPr/>
        <a:lstStyle/>
        <a:p>
          <a:r>
            <a:rPr lang="en-US"/>
            <a:t>A hotdog supper for children. </a:t>
          </a:r>
        </a:p>
      </dgm:t>
    </dgm:pt>
    <dgm:pt modelId="{2153EA06-4F91-4B17-9E88-AFF427E17A38}" type="parTrans" cxnId="{A3EB6901-424B-4341-ACB9-CC3E69F64AA5}">
      <dgm:prSet/>
      <dgm:spPr/>
      <dgm:t>
        <a:bodyPr/>
        <a:lstStyle/>
        <a:p>
          <a:endParaRPr lang="en-US"/>
        </a:p>
      </dgm:t>
    </dgm:pt>
    <dgm:pt modelId="{5862544B-C6DE-44AA-A6B6-9844141C480D}" type="sibTrans" cxnId="{A3EB6901-424B-4341-ACB9-CC3E69F64AA5}">
      <dgm:prSet/>
      <dgm:spPr/>
      <dgm:t>
        <a:bodyPr/>
        <a:lstStyle/>
        <a:p>
          <a:endParaRPr lang="en-US"/>
        </a:p>
      </dgm:t>
    </dgm:pt>
    <dgm:pt modelId="{40A5C96E-5F14-42FE-A0F3-24E44B29C977}" type="pres">
      <dgm:prSet presAssocID="{DA81F1CA-3081-4623-8380-5E99241C1A17}" presName="linear" presStyleCnt="0">
        <dgm:presLayoutVars>
          <dgm:animLvl val="lvl"/>
          <dgm:resizeHandles val="exact"/>
        </dgm:presLayoutVars>
      </dgm:prSet>
      <dgm:spPr/>
    </dgm:pt>
    <dgm:pt modelId="{6F10138F-ACDC-4463-82D8-B603CCB84514}" type="pres">
      <dgm:prSet presAssocID="{84AA03F1-2AA1-45FC-9767-284668882CA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B7C70D6-531E-4E5C-B47C-03C21094B063}" type="pres">
      <dgm:prSet presAssocID="{DBCB0BDF-6EA0-44E1-8033-1E02661719B6}" presName="spacer" presStyleCnt="0"/>
      <dgm:spPr/>
    </dgm:pt>
    <dgm:pt modelId="{DB78A51C-BE58-492B-ABD8-C4A6A799318B}" type="pres">
      <dgm:prSet presAssocID="{47E9CEC6-F42A-4EEB-95FA-40E974996A4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8E93762-0BE3-436F-B152-E8DA14448655}" type="pres">
      <dgm:prSet presAssocID="{8F4063E8-0A45-43BF-8A58-984AF6FBA819}" presName="spacer" presStyleCnt="0"/>
      <dgm:spPr/>
    </dgm:pt>
    <dgm:pt modelId="{D0D31F12-505F-401C-9B6B-7377EA3FB2EC}" type="pres">
      <dgm:prSet presAssocID="{3BFB235B-EB94-4140-8193-26CF7626B012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579188B-174A-46DA-BA26-7F437DF41C45}" type="pres">
      <dgm:prSet presAssocID="{E1DAC9C5-7772-47E8-B34A-6E7EF740F0DC}" presName="spacer" presStyleCnt="0"/>
      <dgm:spPr/>
    </dgm:pt>
    <dgm:pt modelId="{A730E418-F81C-468F-B75F-265EF0A10BF6}" type="pres">
      <dgm:prSet presAssocID="{9670A72F-2D04-43ED-BE8A-97955A9FCF6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518BF097-0550-47E6-95B0-FCB570CF23FB}" type="pres">
      <dgm:prSet presAssocID="{F7483465-77D2-4302-B823-BC01644E7EB0}" presName="spacer" presStyleCnt="0"/>
      <dgm:spPr/>
    </dgm:pt>
    <dgm:pt modelId="{61504E6F-CD6B-45EF-B908-8E3E56F3F6D6}" type="pres">
      <dgm:prSet presAssocID="{529D3232-32C6-43ED-8813-1C71BB705906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3EB6901-424B-4341-ACB9-CC3E69F64AA5}" srcId="{DA81F1CA-3081-4623-8380-5E99241C1A17}" destId="{529D3232-32C6-43ED-8813-1C71BB705906}" srcOrd="4" destOrd="0" parTransId="{2153EA06-4F91-4B17-9E88-AFF427E17A38}" sibTransId="{5862544B-C6DE-44AA-A6B6-9844141C480D}"/>
    <dgm:cxn modelId="{BED18716-5DD7-4A69-BA67-300FF45CE793}" srcId="{DA81F1CA-3081-4623-8380-5E99241C1A17}" destId="{84AA03F1-2AA1-45FC-9767-284668882CA2}" srcOrd="0" destOrd="0" parTransId="{68A94657-E1A3-4E4E-B68B-835BDA1182FB}" sibTransId="{DBCB0BDF-6EA0-44E1-8033-1E02661719B6}"/>
    <dgm:cxn modelId="{69E9DE1D-5316-45FC-9CB9-10F1BEB09BE3}" type="presOf" srcId="{529D3232-32C6-43ED-8813-1C71BB705906}" destId="{61504E6F-CD6B-45EF-B908-8E3E56F3F6D6}" srcOrd="0" destOrd="0" presId="urn:microsoft.com/office/officeart/2005/8/layout/vList2"/>
    <dgm:cxn modelId="{F57DA738-F2CF-4CD4-BB39-F9902A9566BF}" type="presOf" srcId="{84AA03F1-2AA1-45FC-9767-284668882CA2}" destId="{6F10138F-ACDC-4463-82D8-B603CCB84514}" srcOrd="0" destOrd="0" presId="urn:microsoft.com/office/officeart/2005/8/layout/vList2"/>
    <dgm:cxn modelId="{C01B4E7C-369F-4506-951E-36B3467E5BA5}" type="presOf" srcId="{9670A72F-2D04-43ED-BE8A-97955A9FCF68}" destId="{A730E418-F81C-468F-B75F-265EF0A10BF6}" srcOrd="0" destOrd="0" presId="urn:microsoft.com/office/officeart/2005/8/layout/vList2"/>
    <dgm:cxn modelId="{71242293-7E58-4E24-89AC-AAB6937F89F9}" type="presOf" srcId="{47E9CEC6-F42A-4EEB-95FA-40E974996A42}" destId="{DB78A51C-BE58-492B-ABD8-C4A6A799318B}" srcOrd="0" destOrd="0" presId="urn:microsoft.com/office/officeart/2005/8/layout/vList2"/>
    <dgm:cxn modelId="{899846B1-3375-4063-8B8A-7A451E946C26}" type="presOf" srcId="{3BFB235B-EB94-4140-8193-26CF7626B012}" destId="{D0D31F12-505F-401C-9B6B-7377EA3FB2EC}" srcOrd="0" destOrd="0" presId="urn:microsoft.com/office/officeart/2005/8/layout/vList2"/>
    <dgm:cxn modelId="{661EF8CB-A6EF-4B31-A57B-D0B57D63095C}" srcId="{DA81F1CA-3081-4623-8380-5E99241C1A17}" destId="{9670A72F-2D04-43ED-BE8A-97955A9FCF68}" srcOrd="3" destOrd="0" parTransId="{D9A3B606-2C5A-456D-A090-0AAA2C073B00}" sibTransId="{F7483465-77D2-4302-B823-BC01644E7EB0}"/>
    <dgm:cxn modelId="{F24382D0-FE25-406E-91A3-3DF070EFF4F4}" srcId="{DA81F1CA-3081-4623-8380-5E99241C1A17}" destId="{47E9CEC6-F42A-4EEB-95FA-40E974996A42}" srcOrd="1" destOrd="0" parTransId="{BF2E677F-CFF3-48B2-88BF-B24D70DC47A5}" sibTransId="{8F4063E8-0A45-43BF-8A58-984AF6FBA819}"/>
    <dgm:cxn modelId="{A67B61F3-58C9-4901-B521-6B7C315307CE}" type="presOf" srcId="{DA81F1CA-3081-4623-8380-5E99241C1A17}" destId="{40A5C96E-5F14-42FE-A0F3-24E44B29C977}" srcOrd="0" destOrd="0" presId="urn:microsoft.com/office/officeart/2005/8/layout/vList2"/>
    <dgm:cxn modelId="{5FDC47F9-BD00-4BAF-9393-9CD5A05BACD9}" srcId="{DA81F1CA-3081-4623-8380-5E99241C1A17}" destId="{3BFB235B-EB94-4140-8193-26CF7626B012}" srcOrd="2" destOrd="0" parTransId="{5D9F1BD6-3B8F-41E0-909F-8B045B550A3D}" sibTransId="{E1DAC9C5-7772-47E8-B34A-6E7EF740F0DC}"/>
    <dgm:cxn modelId="{E8693446-879C-4A4A-9D43-23A1DE5C47FC}" type="presParOf" srcId="{40A5C96E-5F14-42FE-A0F3-24E44B29C977}" destId="{6F10138F-ACDC-4463-82D8-B603CCB84514}" srcOrd="0" destOrd="0" presId="urn:microsoft.com/office/officeart/2005/8/layout/vList2"/>
    <dgm:cxn modelId="{AECCFE1F-5AE2-4675-A4EA-650CE1B7125E}" type="presParOf" srcId="{40A5C96E-5F14-42FE-A0F3-24E44B29C977}" destId="{DB7C70D6-531E-4E5C-B47C-03C21094B063}" srcOrd="1" destOrd="0" presId="urn:microsoft.com/office/officeart/2005/8/layout/vList2"/>
    <dgm:cxn modelId="{D58BF0D2-2A36-4CF8-A9F7-CE91DFE984E1}" type="presParOf" srcId="{40A5C96E-5F14-42FE-A0F3-24E44B29C977}" destId="{DB78A51C-BE58-492B-ABD8-C4A6A799318B}" srcOrd="2" destOrd="0" presId="urn:microsoft.com/office/officeart/2005/8/layout/vList2"/>
    <dgm:cxn modelId="{1EF3182A-79BF-4C01-9AD7-7CB2C53A5141}" type="presParOf" srcId="{40A5C96E-5F14-42FE-A0F3-24E44B29C977}" destId="{08E93762-0BE3-436F-B152-E8DA14448655}" srcOrd="3" destOrd="0" presId="urn:microsoft.com/office/officeart/2005/8/layout/vList2"/>
    <dgm:cxn modelId="{81051607-E6FF-4F24-AF55-D3EDBB893BDA}" type="presParOf" srcId="{40A5C96E-5F14-42FE-A0F3-24E44B29C977}" destId="{D0D31F12-505F-401C-9B6B-7377EA3FB2EC}" srcOrd="4" destOrd="0" presId="urn:microsoft.com/office/officeart/2005/8/layout/vList2"/>
    <dgm:cxn modelId="{1D150527-54C6-417B-BC55-802B34B4B3C8}" type="presParOf" srcId="{40A5C96E-5F14-42FE-A0F3-24E44B29C977}" destId="{E579188B-174A-46DA-BA26-7F437DF41C45}" srcOrd="5" destOrd="0" presId="urn:microsoft.com/office/officeart/2005/8/layout/vList2"/>
    <dgm:cxn modelId="{27739480-7604-4DEE-8F6C-9B91CD324E3F}" type="presParOf" srcId="{40A5C96E-5F14-42FE-A0F3-24E44B29C977}" destId="{A730E418-F81C-468F-B75F-265EF0A10BF6}" srcOrd="6" destOrd="0" presId="urn:microsoft.com/office/officeart/2005/8/layout/vList2"/>
    <dgm:cxn modelId="{C420A200-F86B-484C-8981-97314165905E}" type="presParOf" srcId="{40A5C96E-5F14-42FE-A0F3-24E44B29C977}" destId="{518BF097-0550-47E6-95B0-FCB570CF23FB}" srcOrd="7" destOrd="0" presId="urn:microsoft.com/office/officeart/2005/8/layout/vList2"/>
    <dgm:cxn modelId="{072DDAD8-710E-42AE-B966-03A92069964B}" type="presParOf" srcId="{40A5C96E-5F14-42FE-A0F3-24E44B29C977}" destId="{61504E6F-CD6B-45EF-B908-8E3E56F3F6D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AFD194A-C237-4E4D-A2FC-85481CD8B9C0}" type="doc">
      <dgm:prSet loTypeId="urn:microsoft.com/office/officeart/2016/7/layout/BasicLinearProcessNumbered" loCatId="process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F9DE5FB-13EF-4FDA-86D8-B8290677F89D}">
      <dgm:prSet/>
      <dgm:spPr/>
      <dgm:t>
        <a:bodyPr/>
        <a:lstStyle/>
        <a:p>
          <a:pPr algn="ctr"/>
          <a:r>
            <a:rPr lang="en-US" dirty="0"/>
            <a:t>A monthly outreach program</a:t>
          </a:r>
        </a:p>
      </dgm:t>
    </dgm:pt>
    <dgm:pt modelId="{D0C04954-D757-4FE1-A635-B52DC06C34C7}" type="parTrans" cxnId="{853F8FAE-9798-4507-9B21-8183CC68F807}">
      <dgm:prSet/>
      <dgm:spPr/>
      <dgm:t>
        <a:bodyPr/>
        <a:lstStyle/>
        <a:p>
          <a:endParaRPr lang="en-US"/>
        </a:p>
      </dgm:t>
    </dgm:pt>
    <dgm:pt modelId="{4A749E01-08C0-4D95-9DB8-4DEACFFB30A9}" type="sibTrans" cxnId="{853F8FAE-9798-4507-9B21-8183CC68F807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38B52A90-B0E0-48E0-A688-84D8986BC502}">
      <dgm:prSet/>
      <dgm:spPr/>
      <dgm:t>
        <a:bodyPr/>
        <a:lstStyle/>
        <a:p>
          <a:pPr algn="ctr"/>
          <a:r>
            <a:rPr lang="en-US" dirty="0"/>
            <a:t>Monthly, a team from the church visits</a:t>
          </a:r>
        </a:p>
      </dgm:t>
    </dgm:pt>
    <dgm:pt modelId="{1BB5B17B-564E-49CA-AB2E-006E11933B34}" type="parTrans" cxnId="{85562517-5990-45E7-8840-947D9178C75D}">
      <dgm:prSet/>
      <dgm:spPr/>
      <dgm:t>
        <a:bodyPr/>
        <a:lstStyle/>
        <a:p>
          <a:endParaRPr lang="en-US"/>
        </a:p>
      </dgm:t>
    </dgm:pt>
    <dgm:pt modelId="{63D3186A-59E4-49D8-A508-7CE1C6D82CDD}" type="sibTrans" cxnId="{85562517-5990-45E7-8840-947D9178C75D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B4A2507C-1E14-4ADF-B6A6-3EEFD51097B6}">
      <dgm:prSet/>
      <dgm:spPr/>
      <dgm:t>
        <a:bodyPr/>
        <a:lstStyle/>
        <a:p>
          <a:pPr algn="ctr"/>
          <a:r>
            <a:rPr lang="en-US" dirty="0"/>
            <a:t>Members </a:t>
          </a:r>
          <a:br>
            <a:rPr lang="en-US" dirty="0"/>
          </a:br>
          <a:r>
            <a:rPr lang="en-US" dirty="0"/>
            <a:t>who need ministry</a:t>
          </a:r>
        </a:p>
      </dgm:t>
    </dgm:pt>
    <dgm:pt modelId="{615F0445-8AC8-4240-A283-8452D9FD023B}" type="parTrans" cxnId="{91C9C570-9FB6-4E06-8632-260D44346D72}">
      <dgm:prSet/>
      <dgm:spPr/>
      <dgm:t>
        <a:bodyPr/>
        <a:lstStyle/>
        <a:p>
          <a:endParaRPr lang="en-US"/>
        </a:p>
      </dgm:t>
    </dgm:pt>
    <dgm:pt modelId="{7CCAEE4A-7DD3-49D4-AA99-78BF02F12324}" type="sibTrans" cxnId="{91C9C570-9FB6-4E06-8632-260D44346D72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69943CAB-F3B6-42EC-A724-EE2CC4E8FE73}">
      <dgm:prSet/>
      <dgm:spPr/>
      <dgm:t>
        <a:bodyPr/>
        <a:lstStyle/>
        <a:p>
          <a:pPr algn="ctr"/>
          <a:r>
            <a:rPr lang="en-US" dirty="0"/>
            <a:t>Absentees</a:t>
          </a:r>
        </a:p>
      </dgm:t>
    </dgm:pt>
    <dgm:pt modelId="{EB5A9EFE-B240-4935-B35E-D69C0A9509A5}" type="parTrans" cxnId="{26CC79AC-EC2A-4F14-9F44-3B6A444EACBD}">
      <dgm:prSet/>
      <dgm:spPr/>
      <dgm:t>
        <a:bodyPr/>
        <a:lstStyle/>
        <a:p>
          <a:endParaRPr lang="en-US"/>
        </a:p>
      </dgm:t>
    </dgm:pt>
    <dgm:pt modelId="{92634965-EF49-4DA5-AA37-A92261EC34B5}" type="sibTrans" cxnId="{26CC79AC-EC2A-4F14-9F44-3B6A444EACBD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9A6A0E7D-8CE6-45D4-965B-5052D8106B5C}">
      <dgm:prSet/>
      <dgm:spPr/>
      <dgm:t>
        <a:bodyPr/>
        <a:lstStyle/>
        <a:p>
          <a:pPr algn="ctr"/>
          <a:r>
            <a:rPr lang="en-US" dirty="0"/>
            <a:t>The unsaved</a:t>
          </a:r>
        </a:p>
      </dgm:t>
    </dgm:pt>
    <dgm:pt modelId="{BE2CC331-BEEF-4E57-A094-FBB436EE49D2}" type="parTrans" cxnId="{1AB31411-DA35-4F91-A64C-FD1CD854E4F2}">
      <dgm:prSet/>
      <dgm:spPr/>
      <dgm:t>
        <a:bodyPr/>
        <a:lstStyle/>
        <a:p>
          <a:endParaRPr lang="en-US"/>
        </a:p>
      </dgm:t>
    </dgm:pt>
    <dgm:pt modelId="{01682FB3-3EF9-4590-BF6C-3592DD82EBE8}" type="sibTrans" cxnId="{1AB31411-DA35-4F91-A64C-FD1CD854E4F2}">
      <dgm:prSet phldrT="5" phldr="0"/>
      <dgm:spPr/>
      <dgm:t>
        <a:bodyPr/>
        <a:lstStyle/>
        <a:p>
          <a:r>
            <a:rPr lang="en-US"/>
            <a:t>5</a:t>
          </a:r>
        </a:p>
      </dgm:t>
    </dgm:pt>
    <dgm:pt modelId="{96C1D85F-44E6-40C1-9EAC-34FCBAF02EDB}" type="pres">
      <dgm:prSet presAssocID="{3AFD194A-C237-4E4D-A2FC-85481CD8B9C0}" presName="Name0" presStyleCnt="0">
        <dgm:presLayoutVars>
          <dgm:animLvl val="lvl"/>
          <dgm:resizeHandles val="exact"/>
        </dgm:presLayoutVars>
      </dgm:prSet>
      <dgm:spPr/>
    </dgm:pt>
    <dgm:pt modelId="{A1E4C54D-A791-4B9D-BBFB-6F4645B064EE}" type="pres">
      <dgm:prSet presAssocID="{5F9DE5FB-13EF-4FDA-86D8-B8290677F89D}" presName="compositeNode" presStyleCnt="0">
        <dgm:presLayoutVars>
          <dgm:bulletEnabled val="1"/>
        </dgm:presLayoutVars>
      </dgm:prSet>
      <dgm:spPr/>
    </dgm:pt>
    <dgm:pt modelId="{2D53B9F5-DBEE-4993-A17E-4FCCCF8325C7}" type="pres">
      <dgm:prSet presAssocID="{5F9DE5FB-13EF-4FDA-86D8-B8290677F89D}" presName="bgRect" presStyleLbl="bgAccFollowNode1" presStyleIdx="0" presStyleCnt="5"/>
      <dgm:spPr/>
    </dgm:pt>
    <dgm:pt modelId="{4F708C19-6B3F-4B66-BC38-834C8AE7EF19}" type="pres">
      <dgm:prSet presAssocID="{4A749E01-08C0-4D95-9DB8-4DEACFFB30A9}" presName="sibTransNodeCircle" presStyleLbl="alignNode1" presStyleIdx="0" presStyleCnt="10">
        <dgm:presLayoutVars>
          <dgm:chMax val="0"/>
          <dgm:bulletEnabled/>
        </dgm:presLayoutVars>
      </dgm:prSet>
      <dgm:spPr/>
    </dgm:pt>
    <dgm:pt modelId="{E8310461-BD42-4930-A7CD-5DC069D7E5E0}" type="pres">
      <dgm:prSet presAssocID="{5F9DE5FB-13EF-4FDA-86D8-B8290677F89D}" presName="bottomLine" presStyleLbl="alignNode1" presStyleIdx="1" presStyleCnt="10">
        <dgm:presLayoutVars/>
      </dgm:prSet>
      <dgm:spPr/>
    </dgm:pt>
    <dgm:pt modelId="{33B93024-FF7D-4C5B-B698-A9D1B5386990}" type="pres">
      <dgm:prSet presAssocID="{5F9DE5FB-13EF-4FDA-86D8-B8290677F89D}" presName="nodeText" presStyleLbl="bgAccFollowNode1" presStyleIdx="0" presStyleCnt="5">
        <dgm:presLayoutVars>
          <dgm:bulletEnabled val="1"/>
        </dgm:presLayoutVars>
      </dgm:prSet>
      <dgm:spPr/>
    </dgm:pt>
    <dgm:pt modelId="{1302B2FF-366D-4A03-AB52-1B6E51A25408}" type="pres">
      <dgm:prSet presAssocID="{4A749E01-08C0-4D95-9DB8-4DEACFFB30A9}" presName="sibTrans" presStyleCnt="0"/>
      <dgm:spPr/>
    </dgm:pt>
    <dgm:pt modelId="{73E9A941-A283-4ECF-A362-3868CFB7D451}" type="pres">
      <dgm:prSet presAssocID="{38B52A90-B0E0-48E0-A688-84D8986BC502}" presName="compositeNode" presStyleCnt="0">
        <dgm:presLayoutVars>
          <dgm:bulletEnabled val="1"/>
        </dgm:presLayoutVars>
      </dgm:prSet>
      <dgm:spPr/>
    </dgm:pt>
    <dgm:pt modelId="{B0D05301-525F-44B9-B991-862F1DBD5B73}" type="pres">
      <dgm:prSet presAssocID="{38B52A90-B0E0-48E0-A688-84D8986BC502}" presName="bgRect" presStyleLbl="bgAccFollowNode1" presStyleIdx="1" presStyleCnt="5"/>
      <dgm:spPr/>
    </dgm:pt>
    <dgm:pt modelId="{4C3363CD-8709-47B2-AC7A-3A999DC37C4D}" type="pres">
      <dgm:prSet presAssocID="{63D3186A-59E4-49D8-A508-7CE1C6D82CDD}" presName="sibTransNodeCircle" presStyleLbl="alignNode1" presStyleIdx="2" presStyleCnt="10">
        <dgm:presLayoutVars>
          <dgm:chMax val="0"/>
          <dgm:bulletEnabled/>
        </dgm:presLayoutVars>
      </dgm:prSet>
      <dgm:spPr/>
    </dgm:pt>
    <dgm:pt modelId="{796DD9F0-D77C-4C60-A69E-1D65EA9A5B37}" type="pres">
      <dgm:prSet presAssocID="{38B52A90-B0E0-48E0-A688-84D8986BC502}" presName="bottomLine" presStyleLbl="alignNode1" presStyleIdx="3" presStyleCnt="10">
        <dgm:presLayoutVars/>
      </dgm:prSet>
      <dgm:spPr/>
    </dgm:pt>
    <dgm:pt modelId="{F7B6F69D-E6FD-4FD3-8C8E-075507C25693}" type="pres">
      <dgm:prSet presAssocID="{38B52A90-B0E0-48E0-A688-84D8986BC502}" presName="nodeText" presStyleLbl="bgAccFollowNode1" presStyleIdx="1" presStyleCnt="5">
        <dgm:presLayoutVars>
          <dgm:bulletEnabled val="1"/>
        </dgm:presLayoutVars>
      </dgm:prSet>
      <dgm:spPr/>
    </dgm:pt>
    <dgm:pt modelId="{EE7A4851-7EFF-4CB5-8BFA-A7DD1263A0DE}" type="pres">
      <dgm:prSet presAssocID="{63D3186A-59E4-49D8-A508-7CE1C6D82CDD}" presName="sibTrans" presStyleCnt="0"/>
      <dgm:spPr/>
    </dgm:pt>
    <dgm:pt modelId="{435E751C-6B5B-4A8B-97A4-90D74E6FBF08}" type="pres">
      <dgm:prSet presAssocID="{B4A2507C-1E14-4ADF-B6A6-3EEFD51097B6}" presName="compositeNode" presStyleCnt="0">
        <dgm:presLayoutVars>
          <dgm:bulletEnabled val="1"/>
        </dgm:presLayoutVars>
      </dgm:prSet>
      <dgm:spPr/>
    </dgm:pt>
    <dgm:pt modelId="{9EFA5D1E-A1E0-43C4-A59D-75BEAE46BFEE}" type="pres">
      <dgm:prSet presAssocID="{B4A2507C-1E14-4ADF-B6A6-3EEFD51097B6}" presName="bgRect" presStyleLbl="bgAccFollowNode1" presStyleIdx="2" presStyleCnt="5"/>
      <dgm:spPr/>
    </dgm:pt>
    <dgm:pt modelId="{C5223778-FEC1-4925-A721-720572E90E04}" type="pres">
      <dgm:prSet presAssocID="{7CCAEE4A-7DD3-49D4-AA99-78BF02F12324}" presName="sibTransNodeCircle" presStyleLbl="alignNode1" presStyleIdx="4" presStyleCnt="10">
        <dgm:presLayoutVars>
          <dgm:chMax val="0"/>
          <dgm:bulletEnabled/>
        </dgm:presLayoutVars>
      </dgm:prSet>
      <dgm:spPr/>
    </dgm:pt>
    <dgm:pt modelId="{539B596C-8E82-46FD-ADFC-D53D4AE87639}" type="pres">
      <dgm:prSet presAssocID="{B4A2507C-1E14-4ADF-B6A6-3EEFD51097B6}" presName="bottomLine" presStyleLbl="alignNode1" presStyleIdx="5" presStyleCnt="10">
        <dgm:presLayoutVars/>
      </dgm:prSet>
      <dgm:spPr/>
    </dgm:pt>
    <dgm:pt modelId="{08D77031-70D4-4552-A09B-C653795C36AD}" type="pres">
      <dgm:prSet presAssocID="{B4A2507C-1E14-4ADF-B6A6-3EEFD51097B6}" presName="nodeText" presStyleLbl="bgAccFollowNode1" presStyleIdx="2" presStyleCnt="5">
        <dgm:presLayoutVars>
          <dgm:bulletEnabled val="1"/>
        </dgm:presLayoutVars>
      </dgm:prSet>
      <dgm:spPr/>
    </dgm:pt>
    <dgm:pt modelId="{A17D7572-D124-4AF1-B700-D8DE01918DEE}" type="pres">
      <dgm:prSet presAssocID="{7CCAEE4A-7DD3-49D4-AA99-78BF02F12324}" presName="sibTrans" presStyleCnt="0"/>
      <dgm:spPr/>
    </dgm:pt>
    <dgm:pt modelId="{5DCADA40-3330-47CB-9EE4-00E5DC03FB06}" type="pres">
      <dgm:prSet presAssocID="{69943CAB-F3B6-42EC-A724-EE2CC4E8FE73}" presName="compositeNode" presStyleCnt="0">
        <dgm:presLayoutVars>
          <dgm:bulletEnabled val="1"/>
        </dgm:presLayoutVars>
      </dgm:prSet>
      <dgm:spPr/>
    </dgm:pt>
    <dgm:pt modelId="{6E735D91-D18E-425C-8396-528BFA157203}" type="pres">
      <dgm:prSet presAssocID="{69943CAB-F3B6-42EC-A724-EE2CC4E8FE73}" presName="bgRect" presStyleLbl="bgAccFollowNode1" presStyleIdx="3" presStyleCnt="5"/>
      <dgm:spPr/>
    </dgm:pt>
    <dgm:pt modelId="{92359991-17BA-445B-A453-EF2B565610C9}" type="pres">
      <dgm:prSet presAssocID="{92634965-EF49-4DA5-AA37-A92261EC34B5}" presName="sibTransNodeCircle" presStyleLbl="alignNode1" presStyleIdx="6" presStyleCnt="10">
        <dgm:presLayoutVars>
          <dgm:chMax val="0"/>
          <dgm:bulletEnabled/>
        </dgm:presLayoutVars>
      </dgm:prSet>
      <dgm:spPr/>
    </dgm:pt>
    <dgm:pt modelId="{65BBF7C8-0F49-4186-B627-D7BAF79B25AA}" type="pres">
      <dgm:prSet presAssocID="{69943CAB-F3B6-42EC-A724-EE2CC4E8FE73}" presName="bottomLine" presStyleLbl="alignNode1" presStyleIdx="7" presStyleCnt="10">
        <dgm:presLayoutVars/>
      </dgm:prSet>
      <dgm:spPr/>
    </dgm:pt>
    <dgm:pt modelId="{188B87D8-0400-46D8-9B70-9886892C90CB}" type="pres">
      <dgm:prSet presAssocID="{69943CAB-F3B6-42EC-A724-EE2CC4E8FE73}" presName="nodeText" presStyleLbl="bgAccFollowNode1" presStyleIdx="3" presStyleCnt="5">
        <dgm:presLayoutVars>
          <dgm:bulletEnabled val="1"/>
        </dgm:presLayoutVars>
      </dgm:prSet>
      <dgm:spPr/>
    </dgm:pt>
    <dgm:pt modelId="{FF024422-61E4-4D67-B235-2A517BE65364}" type="pres">
      <dgm:prSet presAssocID="{92634965-EF49-4DA5-AA37-A92261EC34B5}" presName="sibTrans" presStyleCnt="0"/>
      <dgm:spPr/>
    </dgm:pt>
    <dgm:pt modelId="{E15B2C90-9CE7-4117-B6CE-0AC286264EFD}" type="pres">
      <dgm:prSet presAssocID="{9A6A0E7D-8CE6-45D4-965B-5052D8106B5C}" presName="compositeNode" presStyleCnt="0">
        <dgm:presLayoutVars>
          <dgm:bulletEnabled val="1"/>
        </dgm:presLayoutVars>
      </dgm:prSet>
      <dgm:spPr/>
    </dgm:pt>
    <dgm:pt modelId="{D432E55A-3688-47A9-B406-A85747F45032}" type="pres">
      <dgm:prSet presAssocID="{9A6A0E7D-8CE6-45D4-965B-5052D8106B5C}" presName="bgRect" presStyleLbl="bgAccFollowNode1" presStyleIdx="4" presStyleCnt="5"/>
      <dgm:spPr/>
    </dgm:pt>
    <dgm:pt modelId="{F77BB70F-B688-4B07-87D9-5ED31CC6C97D}" type="pres">
      <dgm:prSet presAssocID="{01682FB3-3EF9-4590-BF6C-3592DD82EBE8}" presName="sibTransNodeCircle" presStyleLbl="alignNode1" presStyleIdx="8" presStyleCnt="10">
        <dgm:presLayoutVars>
          <dgm:chMax val="0"/>
          <dgm:bulletEnabled/>
        </dgm:presLayoutVars>
      </dgm:prSet>
      <dgm:spPr/>
    </dgm:pt>
    <dgm:pt modelId="{DC7DE3FF-B117-495C-85B4-3509A7711BAC}" type="pres">
      <dgm:prSet presAssocID="{9A6A0E7D-8CE6-45D4-965B-5052D8106B5C}" presName="bottomLine" presStyleLbl="alignNode1" presStyleIdx="9" presStyleCnt="10">
        <dgm:presLayoutVars/>
      </dgm:prSet>
      <dgm:spPr/>
    </dgm:pt>
    <dgm:pt modelId="{C4853117-6578-479D-BEC3-EB262176FEB7}" type="pres">
      <dgm:prSet presAssocID="{9A6A0E7D-8CE6-45D4-965B-5052D8106B5C}" presName="nodeText" presStyleLbl="bgAccFollowNode1" presStyleIdx="4" presStyleCnt="5">
        <dgm:presLayoutVars>
          <dgm:bulletEnabled val="1"/>
        </dgm:presLayoutVars>
      </dgm:prSet>
      <dgm:spPr/>
    </dgm:pt>
  </dgm:ptLst>
  <dgm:cxnLst>
    <dgm:cxn modelId="{1AB31411-DA35-4F91-A64C-FD1CD854E4F2}" srcId="{3AFD194A-C237-4E4D-A2FC-85481CD8B9C0}" destId="{9A6A0E7D-8CE6-45D4-965B-5052D8106B5C}" srcOrd="4" destOrd="0" parTransId="{BE2CC331-BEEF-4E57-A094-FBB436EE49D2}" sibTransId="{01682FB3-3EF9-4590-BF6C-3592DD82EBE8}"/>
    <dgm:cxn modelId="{85562517-5990-45E7-8840-947D9178C75D}" srcId="{3AFD194A-C237-4E4D-A2FC-85481CD8B9C0}" destId="{38B52A90-B0E0-48E0-A688-84D8986BC502}" srcOrd="1" destOrd="0" parTransId="{1BB5B17B-564E-49CA-AB2E-006E11933B34}" sibTransId="{63D3186A-59E4-49D8-A508-7CE1C6D82CDD}"/>
    <dgm:cxn modelId="{38B6711A-5FF6-4081-A4DB-F2C07174AEAD}" type="presOf" srcId="{B4A2507C-1E14-4ADF-B6A6-3EEFD51097B6}" destId="{9EFA5D1E-A1E0-43C4-A59D-75BEAE46BFEE}" srcOrd="0" destOrd="0" presId="urn:microsoft.com/office/officeart/2016/7/layout/BasicLinearProcessNumbered"/>
    <dgm:cxn modelId="{A587E61A-E8AA-4326-8F93-535C3271F751}" type="presOf" srcId="{38B52A90-B0E0-48E0-A688-84D8986BC502}" destId="{F7B6F69D-E6FD-4FD3-8C8E-075507C25693}" srcOrd="1" destOrd="0" presId="urn:microsoft.com/office/officeart/2016/7/layout/BasicLinearProcessNumbered"/>
    <dgm:cxn modelId="{AEB7FF1A-C1EE-4F3F-96F2-891EBD7BCA80}" type="presOf" srcId="{5F9DE5FB-13EF-4FDA-86D8-B8290677F89D}" destId="{33B93024-FF7D-4C5B-B698-A9D1B5386990}" srcOrd="1" destOrd="0" presId="urn:microsoft.com/office/officeart/2016/7/layout/BasicLinearProcessNumbered"/>
    <dgm:cxn modelId="{B328313F-2DF7-4FA1-B8F3-F8F66D1E70CD}" type="presOf" srcId="{01682FB3-3EF9-4590-BF6C-3592DD82EBE8}" destId="{F77BB70F-B688-4B07-87D9-5ED31CC6C97D}" srcOrd="0" destOrd="0" presId="urn:microsoft.com/office/officeart/2016/7/layout/BasicLinearProcessNumbered"/>
    <dgm:cxn modelId="{A875D141-AB3A-49B3-A9C1-9165DBDB83B3}" type="presOf" srcId="{69943CAB-F3B6-42EC-A724-EE2CC4E8FE73}" destId="{6E735D91-D18E-425C-8396-528BFA157203}" srcOrd="0" destOrd="0" presId="urn:microsoft.com/office/officeart/2016/7/layout/BasicLinearProcessNumbered"/>
    <dgm:cxn modelId="{5BA6B864-7805-44C3-95F3-62AD27D31AF8}" type="presOf" srcId="{9A6A0E7D-8CE6-45D4-965B-5052D8106B5C}" destId="{D432E55A-3688-47A9-B406-A85747F45032}" srcOrd="0" destOrd="0" presId="urn:microsoft.com/office/officeart/2016/7/layout/BasicLinearProcessNumbered"/>
    <dgm:cxn modelId="{91C9C570-9FB6-4E06-8632-260D44346D72}" srcId="{3AFD194A-C237-4E4D-A2FC-85481CD8B9C0}" destId="{B4A2507C-1E14-4ADF-B6A6-3EEFD51097B6}" srcOrd="2" destOrd="0" parTransId="{615F0445-8AC8-4240-A283-8452D9FD023B}" sibTransId="{7CCAEE4A-7DD3-49D4-AA99-78BF02F12324}"/>
    <dgm:cxn modelId="{7351CE59-A481-4BFF-BFE6-2A2A79ED6386}" type="presOf" srcId="{92634965-EF49-4DA5-AA37-A92261EC34B5}" destId="{92359991-17BA-445B-A453-EF2B565610C9}" srcOrd="0" destOrd="0" presId="urn:microsoft.com/office/officeart/2016/7/layout/BasicLinearProcessNumbered"/>
    <dgm:cxn modelId="{C2935A92-4094-40BA-BF5F-50D072431E91}" type="presOf" srcId="{9A6A0E7D-8CE6-45D4-965B-5052D8106B5C}" destId="{C4853117-6578-479D-BEC3-EB262176FEB7}" srcOrd="1" destOrd="0" presId="urn:microsoft.com/office/officeart/2016/7/layout/BasicLinearProcessNumbered"/>
    <dgm:cxn modelId="{AB7B82A3-AE8E-40AD-8CB1-F8B859D6C5E8}" type="presOf" srcId="{38B52A90-B0E0-48E0-A688-84D8986BC502}" destId="{B0D05301-525F-44B9-B991-862F1DBD5B73}" srcOrd="0" destOrd="0" presId="urn:microsoft.com/office/officeart/2016/7/layout/BasicLinearProcessNumbered"/>
    <dgm:cxn modelId="{F909EBA5-EF8C-4029-941F-5551A17F6FB4}" type="presOf" srcId="{B4A2507C-1E14-4ADF-B6A6-3EEFD51097B6}" destId="{08D77031-70D4-4552-A09B-C653795C36AD}" srcOrd="1" destOrd="0" presId="urn:microsoft.com/office/officeart/2016/7/layout/BasicLinearProcessNumbered"/>
    <dgm:cxn modelId="{26CC79AC-EC2A-4F14-9F44-3B6A444EACBD}" srcId="{3AFD194A-C237-4E4D-A2FC-85481CD8B9C0}" destId="{69943CAB-F3B6-42EC-A724-EE2CC4E8FE73}" srcOrd="3" destOrd="0" parTransId="{EB5A9EFE-B240-4935-B35E-D69C0A9509A5}" sibTransId="{92634965-EF49-4DA5-AA37-A92261EC34B5}"/>
    <dgm:cxn modelId="{853F8FAE-9798-4507-9B21-8183CC68F807}" srcId="{3AFD194A-C237-4E4D-A2FC-85481CD8B9C0}" destId="{5F9DE5FB-13EF-4FDA-86D8-B8290677F89D}" srcOrd="0" destOrd="0" parTransId="{D0C04954-D757-4FE1-A635-B52DC06C34C7}" sibTransId="{4A749E01-08C0-4D95-9DB8-4DEACFFB30A9}"/>
    <dgm:cxn modelId="{754769B7-8ABA-471D-93E4-277B0517F33B}" type="presOf" srcId="{5F9DE5FB-13EF-4FDA-86D8-B8290677F89D}" destId="{2D53B9F5-DBEE-4993-A17E-4FCCCF8325C7}" srcOrd="0" destOrd="0" presId="urn:microsoft.com/office/officeart/2016/7/layout/BasicLinearProcessNumbered"/>
    <dgm:cxn modelId="{3A37EDC4-2C06-4EEE-A91C-2114EB0C8120}" type="presOf" srcId="{4A749E01-08C0-4D95-9DB8-4DEACFFB30A9}" destId="{4F708C19-6B3F-4B66-BC38-834C8AE7EF19}" srcOrd="0" destOrd="0" presId="urn:microsoft.com/office/officeart/2016/7/layout/BasicLinearProcessNumbered"/>
    <dgm:cxn modelId="{DC8BEEDF-409E-4FFC-9EF1-70EFEAD573F8}" type="presOf" srcId="{69943CAB-F3B6-42EC-A724-EE2CC4E8FE73}" destId="{188B87D8-0400-46D8-9B70-9886892C90CB}" srcOrd="1" destOrd="0" presId="urn:microsoft.com/office/officeart/2016/7/layout/BasicLinearProcessNumbered"/>
    <dgm:cxn modelId="{50F66BE5-7887-494B-BF9B-3C5DFDC15BC7}" type="presOf" srcId="{7CCAEE4A-7DD3-49D4-AA99-78BF02F12324}" destId="{C5223778-FEC1-4925-A721-720572E90E04}" srcOrd="0" destOrd="0" presId="urn:microsoft.com/office/officeart/2016/7/layout/BasicLinearProcessNumbered"/>
    <dgm:cxn modelId="{94E2C9F3-1EEB-4F71-B452-B8AC10DF4846}" type="presOf" srcId="{3AFD194A-C237-4E4D-A2FC-85481CD8B9C0}" destId="{96C1D85F-44E6-40C1-9EAC-34FCBAF02EDB}" srcOrd="0" destOrd="0" presId="urn:microsoft.com/office/officeart/2016/7/layout/BasicLinearProcessNumbered"/>
    <dgm:cxn modelId="{6A06B2F7-2B8A-496C-8865-CB0E972F9991}" type="presOf" srcId="{63D3186A-59E4-49D8-A508-7CE1C6D82CDD}" destId="{4C3363CD-8709-47B2-AC7A-3A999DC37C4D}" srcOrd="0" destOrd="0" presId="urn:microsoft.com/office/officeart/2016/7/layout/BasicLinearProcessNumbered"/>
    <dgm:cxn modelId="{69DD1DA5-E278-4BB1-AE62-0A3CA61E9168}" type="presParOf" srcId="{96C1D85F-44E6-40C1-9EAC-34FCBAF02EDB}" destId="{A1E4C54D-A791-4B9D-BBFB-6F4645B064EE}" srcOrd="0" destOrd="0" presId="urn:microsoft.com/office/officeart/2016/7/layout/BasicLinearProcessNumbered"/>
    <dgm:cxn modelId="{15374566-6AA7-4CBF-9D34-19205E3CF405}" type="presParOf" srcId="{A1E4C54D-A791-4B9D-BBFB-6F4645B064EE}" destId="{2D53B9F5-DBEE-4993-A17E-4FCCCF8325C7}" srcOrd="0" destOrd="0" presId="urn:microsoft.com/office/officeart/2016/7/layout/BasicLinearProcessNumbered"/>
    <dgm:cxn modelId="{A2468012-43DD-4B7A-8737-35B68013CDE2}" type="presParOf" srcId="{A1E4C54D-A791-4B9D-BBFB-6F4645B064EE}" destId="{4F708C19-6B3F-4B66-BC38-834C8AE7EF19}" srcOrd="1" destOrd="0" presId="urn:microsoft.com/office/officeart/2016/7/layout/BasicLinearProcessNumbered"/>
    <dgm:cxn modelId="{EA9E1BB9-3BE4-41FA-B5C4-7A64EC41B2BF}" type="presParOf" srcId="{A1E4C54D-A791-4B9D-BBFB-6F4645B064EE}" destId="{E8310461-BD42-4930-A7CD-5DC069D7E5E0}" srcOrd="2" destOrd="0" presId="urn:microsoft.com/office/officeart/2016/7/layout/BasicLinearProcessNumbered"/>
    <dgm:cxn modelId="{64A2613B-E875-42EB-89EA-E1056D741697}" type="presParOf" srcId="{A1E4C54D-A791-4B9D-BBFB-6F4645B064EE}" destId="{33B93024-FF7D-4C5B-B698-A9D1B5386990}" srcOrd="3" destOrd="0" presId="urn:microsoft.com/office/officeart/2016/7/layout/BasicLinearProcessNumbered"/>
    <dgm:cxn modelId="{1B391A01-589D-46DC-B315-163318882221}" type="presParOf" srcId="{96C1D85F-44E6-40C1-9EAC-34FCBAF02EDB}" destId="{1302B2FF-366D-4A03-AB52-1B6E51A25408}" srcOrd="1" destOrd="0" presId="urn:microsoft.com/office/officeart/2016/7/layout/BasicLinearProcessNumbered"/>
    <dgm:cxn modelId="{9FA843B7-1364-4524-9DFA-A8CDE39013BE}" type="presParOf" srcId="{96C1D85F-44E6-40C1-9EAC-34FCBAF02EDB}" destId="{73E9A941-A283-4ECF-A362-3868CFB7D451}" srcOrd="2" destOrd="0" presId="urn:microsoft.com/office/officeart/2016/7/layout/BasicLinearProcessNumbered"/>
    <dgm:cxn modelId="{3F2323BA-FACE-492F-AA50-D75E72D54830}" type="presParOf" srcId="{73E9A941-A283-4ECF-A362-3868CFB7D451}" destId="{B0D05301-525F-44B9-B991-862F1DBD5B73}" srcOrd="0" destOrd="0" presId="urn:microsoft.com/office/officeart/2016/7/layout/BasicLinearProcessNumbered"/>
    <dgm:cxn modelId="{C155574B-04FC-41C2-853B-7DF05F67C6E5}" type="presParOf" srcId="{73E9A941-A283-4ECF-A362-3868CFB7D451}" destId="{4C3363CD-8709-47B2-AC7A-3A999DC37C4D}" srcOrd="1" destOrd="0" presId="urn:microsoft.com/office/officeart/2016/7/layout/BasicLinearProcessNumbered"/>
    <dgm:cxn modelId="{2FCEE47A-7CDA-411F-89A1-B08CD2BFFEE2}" type="presParOf" srcId="{73E9A941-A283-4ECF-A362-3868CFB7D451}" destId="{796DD9F0-D77C-4C60-A69E-1D65EA9A5B37}" srcOrd="2" destOrd="0" presId="urn:microsoft.com/office/officeart/2016/7/layout/BasicLinearProcessNumbered"/>
    <dgm:cxn modelId="{5F29720A-9A23-45AC-A797-CD711418B3CF}" type="presParOf" srcId="{73E9A941-A283-4ECF-A362-3868CFB7D451}" destId="{F7B6F69D-E6FD-4FD3-8C8E-075507C25693}" srcOrd="3" destOrd="0" presId="urn:microsoft.com/office/officeart/2016/7/layout/BasicLinearProcessNumbered"/>
    <dgm:cxn modelId="{0CBDAF13-5A81-4E29-8725-797624D67660}" type="presParOf" srcId="{96C1D85F-44E6-40C1-9EAC-34FCBAF02EDB}" destId="{EE7A4851-7EFF-4CB5-8BFA-A7DD1263A0DE}" srcOrd="3" destOrd="0" presId="urn:microsoft.com/office/officeart/2016/7/layout/BasicLinearProcessNumbered"/>
    <dgm:cxn modelId="{C930CB86-247F-4ED0-A3DC-4E22332D597E}" type="presParOf" srcId="{96C1D85F-44E6-40C1-9EAC-34FCBAF02EDB}" destId="{435E751C-6B5B-4A8B-97A4-90D74E6FBF08}" srcOrd="4" destOrd="0" presId="urn:microsoft.com/office/officeart/2016/7/layout/BasicLinearProcessNumbered"/>
    <dgm:cxn modelId="{ADF62C58-9F66-47A7-BE63-9A5DA2C16F74}" type="presParOf" srcId="{435E751C-6B5B-4A8B-97A4-90D74E6FBF08}" destId="{9EFA5D1E-A1E0-43C4-A59D-75BEAE46BFEE}" srcOrd="0" destOrd="0" presId="urn:microsoft.com/office/officeart/2016/7/layout/BasicLinearProcessNumbered"/>
    <dgm:cxn modelId="{A20FE48C-D5A8-4148-8915-2B095E3ECA77}" type="presParOf" srcId="{435E751C-6B5B-4A8B-97A4-90D74E6FBF08}" destId="{C5223778-FEC1-4925-A721-720572E90E04}" srcOrd="1" destOrd="0" presId="urn:microsoft.com/office/officeart/2016/7/layout/BasicLinearProcessNumbered"/>
    <dgm:cxn modelId="{B8567C75-9B73-4DFE-8732-07658D90B728}" type="presParOf" srcId="{435E751C-6B5B-4A8B-97A4-90D74E6FBF08}" destId="{539B596C-8E82-46FD-ADFC-D53D4AE87639}" srcOrd="2" destOrd="0" presId="urn:microsoft.com/office/officeart/2016/7/layout/BasicLinearProcessNumbered"/>
    <dgm:cxn modelId="{3561D006-F097-4F60-8B3E-3A5A4F307215}" type="presParOf" srcId="{435E751C-6B5B-4A8B-97A4-90D74E6FBF08}" destId="{08D77031-70D4-4552-A09B-C653795C36AD}" srcOrd="3" destOrd="0" presId="urn:microsoft.com/office/officeart/2016/7/layout/BasicLinearProcessNumbered"/>
    <dgm:cxn modelId="{342FC848-9CD3-4011-B4E6-4087534B4018}" type="presParOf" srcId="{96C1D85F-44E6-40C1-9EAC-34FCBAF02EDB}" destId="{A17D7572-D124-4AF1-B700-D8DE01918DEE}" srcOrd="5" destOrd="0" presId="urn:microsoft.com/office/officeart/2016/7/layout/BasicLinearProcessNumbered"/>
    <dgm:cxn modelId="{E3D034F1-D00C-4156-8048-CCE818129BE0}" type="presParOf" srcId="{96C1D85F-44E6-40C1-9EAC-34FCBAF02EDB}" destId="{5DCADA40-3330-47CB-9EE4-00E5DC03FB06}" srcOrd="6" destOrd="0" presId="urn:microsoft.com/office/officeart/2016/7/layout/BasicLinearProcessNumbered"/>
    <dgm:cxn modelId="{8D547E76-788F-4FB5-BEC3-E966A1F7042A}" type="presParOf" srcId="{5DCADA40-3330-47CB-9EE4-00E5DC03FB06}" destId="{6E735D91-D18E-425C-8396-528BFA157203}" srcOrd="0" destOrd="0" presId="urn:microsoft.com/office/officeart/2016/7/layout/BasicLinearProcessNumbered"/>
    <dgm:cxn modelId="{1E4EF3D4-7F3C-47DA-9A74-A0040C0CC681}" type="presParOf" srcId="{5DCADA40-3330-47CB-9EE4-00E5DC03FB06}" destId="{92359991-17BA-445B-A453-EF2B565610C9}" srcOrd="1" destOrd="0" presId="urn:microsoft.com/office/officeart/2016/7/layout/BasicLinearProcessNumbered"/>
    <dgm:cxn modelId="{313C2FAE-9F54-4677-967C-43A8D9AA0A86}" type="presParOf" srcId="{5DCADA40-3330-47CB-9EE4-00E5DC03FB06}" destId="{65BBF7C8-0F49-4186-B627-D7BAF79B25AA}" srcOrd="2" destOrd="0" presId="urn:microsoft.com/office/officeart/2016/7/layout/BasicLinearProcessNumbered"/>
    <dgm:cxn modelId="{B186774E-D666-46B4-9970-095F3058C0D9}" type="presParOf" srcId="{5DCADA40-3330-47CB-9EE4-00E5DC03FB06}" destId="{188B87D8-0400-46D8-9B70-9886892C90CB}" srcOrd="3" destOrd="0" presId="urn:microsoft.com/office/officeart/2016/7/layout/BasicLinearProcessNumbered"/>
    <dgm:cxn modelId="{B146856C-9C8D-46D3-8634-B1DDDCF765E1}" type="presParOf" srcId="{96C1D85F-44E6-40C1-9EAC-34FCBAF02EDB}" destId="{FF024422-61E4-4D67-B235-2A517BE65364}" srcOrd="7" destOrd="0" presId="urn:microsoft.com/office/officeart/2016/7/layout/BasicLinearProcessNumbered"/>
    <dgm:cxn modelId="{57DD77F9-887E-4B01-8DC8-07EC4B31EF71}" type="presParOf" srcId="{96C1D85F-44E6-40C1-9EAC-34FCBAF02EDB}" destId="{E15B2C90-9CE7-4117-B6CE-0AC286264EFD}" srcOrd="8" destOrd="0" presId="urn:microsoft.com/office/officeart/2016/7/layout/BasicLinearProcessNumbered"/>
    <dgm:cxn modelId="{C9767C99-9E56-4455-B0D9-696F5DB0D6AD}" type="presParOf" srcId="{E15B2C90-9CE7-4117-B6CE-0AC286264EFD}" destId="{D432E55A-3688-47A9-B406-A85747F45032}" srcOrd="0" destOrd="0" presId="urn:microsoft.com/office/officeart/2016/7/layout/BasicLinearProcessNumbered"/>
    <dgm:cxn modelId="{81EADB09-0C3E-48CF-BAB0-1424A649735C}" type="presParOf" srcId="{E15B2C90-9CE7-4117-B6CE-0AC286264EFD}" destId="{F77BB70F-B688-4B07-87D9-5ED31CC6C97D}" srcOrd="1" destOrd="0" presId="urn:microsoft.com/office/officeart/2016/7/layout/BasicLinearProcessNumbered"/>
    <dgm:cxn modelId="{F84CCB48-68E0-4882-A629-17635868F156}" type="presParOf" srcId="{E15B2C90-9CE7-4117-B6CE-0AC286264EFD}" destId="{DC7DE3FF-B117-495C-85B4-3509A7711BAC}" srcOrd="2" destOrd="0" presId="urn:microsoft.com/office/officeart/2016/7/layout/BasicLinearProcessNumbered"/>
    <dgm:cxn modelId="{85323E7C-2C51-4899-9467-0F3F104DBDD8}" type="presParOf" srcId="{E15B2C90-9CE7-4117-B6CE-0AC286264EFD}" destId="{C4853117-6578-479D-BEC3-EB262176FEB7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387A385-CCDB-4B21-94C6-EB6569854155}" type="doc">
      <dgm:prSet loTypeId="urn:microsoft.com/office/officeart/2005/8/layout/hierarchy1" loCatId="hierarchy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261D1A9-64C8-4838-8569-F6745835D7CA}">
      <dgm:prSet/>
      <dgm:spPr/>
      <dgm:t>
        <a:bodyPr/>
        <a:lstStyle/>
        <a:p>
          <a:r>
            <a:rPr lang="en-US"/>
            <a:t>95% OF YOUR VISITS WILL BE WELL RECEIVED.</a:t>
          </a:r>
        </a:p>
      </dgm:t>
    </dgm:pt>
    <dgm:pt modelId="{632966F2-B243-4C7A-B296-F594DF0975E7}" type="parTrans" cxnId="{3B9C4909-976A-4E5B-A779-CBD95711D47F}">
      <dgm:prSet/>
      <dgm:spPr/>
      <dgm:t>
        <a:bodyPr/>
        <a:lstStyle/>
        <a:p>
          <a:endParaRPr lang="en-US"/>
        </a:p>
      </dgm:t>
    </dgm:pt>
    <dgm:pt modelId="{DEDA43A2-88AB-4CB0-AACD-F851BA3C9162}" type="sibTrans" cxnId="{3B9C4909-976A-4E5B-A779-CBD95711D47F}">
      <dgm:prSet/>
      <dgm:spPr/>
      <dgm:t>
        <a:bodyPr/>
        <a:lstStyle/>
        <a:p>
          <a:endParaRPr lang="en-US"/>
        </a:p>
      </dgm:t>
    </dgm:pt>
    <dgm:pt modelId="{BB61FEA4-72E8-4420-8B08-33831E358AAC}">
      <dgm:prSet/>
      <dgm:spPr/>
      <dgm:t>
        <a:bodyPr/>
        <a:lstStyle/>
        <a:p>
          <a:r>
            <a:rPr lang="en-US"/>
            <a:t>5% OF YOUR VISITS WILL NOT BE WELL RECEIVED.</a:t>
          </a:r>
        </a:p>
      </dgm:t>
    </dgm:pt>
    <dgm:pt modelId="{9145CC17-E035-4717-BBAB-7B6E55C44120}" type="parTrans" cxnId="{77FBF104-02F9-4A73-A2D2-E73797E95E30}">
      <dgm:prSet/>
      <dgm:spPr/>
      <dgm:t>
        <a:bodyPr/>
        <a:lstStyle/>
        <a:p>
          <a:endParaRPr lang="en-US"/>
        </a:p>
      </dgm:t>
    </dgm:pt>
    <dgm:pt modelId="{AB95B433-6D63-4F58-A42D-D0141BD004AA}" type="sibTrans" cxnId="{77FBF104-02F9-4A73-A2D2-E73797E95E30}">
      <dgm:prSet/>
      <dgm:spPr/>
      <dgm:t>
        <a:bodyPr/>
        <a:lstStyle/>
        <a:p>
          <a:endParaRPr lang="en-US"/>
        </a:p>
      </dgm:t>
    </dgm:pt>
    <dgm:pt modelId="{6F82C228-03A8-49BA-B94A-4EC406ADDB6C}" type="pres">
      <dgm:prSet presAssocID="{F387A385-CCDB-4B21-94C6-EB656985415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B7388DF-9EC8-4299-85BC-4691BC7BB409}" type="pres">
      <dgm:prSet presAssocID="{6261D1A9-64C8-4838-8569-F6745835D7CA}" presName="hierRoot1" presStyleCnt="0"/>
      <dgm:spPr/>
    </dgm:pt>
    <dgm:pt modelId="{FDDC3CD8-146C-43B4-A3A6-3EE4B3CA322C}" type="pres">
      <dgm:prSet presAssocID="{6261D1A9-64C8-4838-8569-F6745835D7CA}" presName="composite" presStyleCnt="0"/>
      <dgm:spPr/>
    </dgm:pt>
    <dgm:pt modelId="{57213439-ADA1-4526-8D00-CE7E98F8629F}" type="pres">
      <dgm:prSet presAssocID="{6261D1A9-64C8-4838-8569-F6745835D7CA}" presName="background" presStyleLbl="node0" presStyleIdx="0" presStyleCnt="2"/>
      <dgm:spPr/>
    </dgm:pt>
    <dgm:pt modelId="{585CA6F9-5F4C-4CFE-A821-1B5670B554D3}" type="pres">
      <dgm:prSet presAssocID="{6261D1A9-64C8-4838-8569-F6745835D7CA}" presName="text" presStyleLbl="fgAcc0" presStyleIdx="0" presStyleCnt="2">
        <dgm:presLayoutVars>
          <dgm:chPref val="3"/>
        </dgm:presLayoutVars>
      </dgm:prSet>
      <dgm:spPr/>
    </dgm:pt>
    <dgm:pt modelId="{FA5851D9-EA41-4B37-AB8C-943E4CAD723F}" type="pres">
      <dgm:prSet presAssocID="{6261D1A9-64C8-4838-8569-F6745835D7CA}" presName="hierChild2" presStyleCnt="0"/>
      <dgm:spPr/>
    </dgm:pt>
    <dgm:pt modelId="{0A320D02-7937-4419-98DE-082FCD59B253}" type="pres">
      <dgm:prSet presAssocID="{BB61FEA4-72E8-4420-8B08-33831E358AAC}" presName="hierRoot1" presStyleCnt="0"/>
      <dgm:spPr/>
    </dgm:pt>
    <dgm:pt modelId="{842AF7E9-55FD-4257-858B-770B5A6F705A}" type="pres">
      <dgm:prSet presAssocID="{BB61FEA4-72E8-4420-8B08-33831E358AAC}" presName="composite" presStyleCnt="0"/>
      <dgm:spPr/>
    </dgm:pt>
    <dgm:pt modelId="{8BA66EE7-9C33-4E1A-9839-945C9E4EEB74}" type="pres">
      <dgm:prSet presAssocID="{BB61FEA4-72E8-4420-8B08-33831E358AAC}" presName="background" presStyleLbl="node0" presStyleIdx="1" presStyleCnt="2"/>
      <dgm:spPr/>
    </dgm:pt>
    <dgm:pt modelId="{AAF67BD5-CB75-4CB5-9540-E71DBCC75F0B}" type="pres">
      <dgm:prSet presAssocID="{BB61FEA4-72E8-4420-8B08-33831E358AAC}" presName="text" presStyleLbl="fgAcc0" presStyleIdx="1" presStyleCnt="2">
        <dgm:presLayoutVars>
          <dgm:chPref val="3"/>
        </dgm:presLayoutVars>
      </dgm:prSet>
      <dgm:spPr/>
    </dgm:pt>
    <dgm:pt modelId="{C9C96235-7907-46C3-AF1E-F109B185FF96}" type="pres">
      <dgm:prSet presAssocID="{BB61FEA4-72E8-4420-8B08-33831E358AAC}" presName="hierChild2" presStyleCnt="0"/>
      <dgm:spPr/>
    </dgm:pt>
  </dgm:ptLst>
  <dgm:cxnLst>
    <dgm:cxn modelId="{77FBF104-02F9-4A73-A2D2-E73797E95E30}" srcId="{F387A385-CCDB-4B21-94C6-EB6569854155}" destId="{BB61FEA4-72E8-4420-8B08-33831E358AAC}" srcOrd="1" destOrd="0" parTransId="{9145CC17-E035-4717-BBAB-7B6E55C44120}" sibTransId="{AB95B433-6D63-4F58-A42D-D0141BD004AA}"/>
    <dgm:cxn modelId="{3B9C4909-976A-4E5B-A779-CBD95711D47F}" srcId="{F387A385-CCDB-4B21-94C6-EB6569854155}" destId="{6261D1A9-64C8-4838-8569-F6745835D7CA}" srcOrd="0" destOrd="0" parTransId="{632966F2-B243-4C7A-B296-F594DF0975E7}" sibTransId="{DEDA43A2-88AB-4CB0-AACD-F851BA3C9162}"/>
    <dgm:cxn modelId="{3A3B3A0F-A563-4227-B329-173F5F891870}" type="presOf" srcId="{6261D1A9-64C8-4838-8569-F6745835D7CA}" destId="{585CA6F9-5F4C-4CFE-A821-1B5670B554D3}" srcOrd="0" destOrd="0" presId="urn:microsoft.com/office/officeart/2005/8/layout/hierarchy1"/>
    <dgm:cxn modelId="{8C6E9D51-C97F-4858-93DC-330B70E11F3B}" type="presOf" srcId="{BB61FEA4-72E8-4420-8B08-33831E358AAC}" destId="{AAF67BD5-CB75-4CB5-9540-E71DBCC75F0B}" srcOrd="0" destOrd="0" presId="urn:microsoft.com/office/officeart/2005/8/layout/hierarchy1"/>
    <dgm:cxn modelId="{67F7FCE4-7AE9-40CC-9D4A-17FC31D342CC}" type="presOf" srcId="{F387A385-CCDB-4B21-94C6-EB6569854155}" destId="{6F82C228-03A8-49BA-B94A-4EC406ADDB6C}" srcOrd="0" destOrd="0" presId="urn:microsoft.com/office/officeart/2005/8/layout/hierarchy1"/>
    <dgm:cxn modelId="{C6A8DFB4-17FF-4477-A19D-26841BEF2F2B}" type="presParOf" srcId="{6F82C228-03A8-49BA-B94A-4EC406ADDB6C}" destId="{9B7388DF-9EC8-4299-85BC-4691BC7BB409}" srcOrd="0" destOrd="0" presId="urn:microsoft.com/office/officeart/2005/8/layout/hierarchy1"/>
    <dgm:cxn modelId="{38F74A39-498D-4005-AA79-F151DB2967F6}" type="presParOf" srcId="{9B7388DF-9EC8-4299-85BC-4691BC7BB409}" destId="{FDDC3CD8-146C-43B4-A3A6-3EE4B3CA322C}" srcOrd="0" destOrd="0" presId="urn:microsoft.com/office/officeart/2005/8/layout/hierarchy1"/>
    <dgm:cxn modelId="{2B5D7377-2F8C-4A56-A9CA-B748E645A64D}" type="presParOf" srcId="{FDDC3CD8-146C-43B4-A3A6-3EE4B3CA322C}" destId="{57213439-ADA1-4526-8D00-CE7E98F8629F}" srcOrd="0" destOrd="0" presId="urn:microsoft.com/office/officeart/2005/8/layout/hierarchy1"/>
    <dgm:cxn modelId="{82B873A0-A1E8-4805-A320-C712E2FD74BA}" type="presParOf" srcId="{FDDC3CD8-146C-43B4-A3A6-3EE4B3CA322C}" destId="{585CA6F9-5F4C-4CFE-A821-1B5670B554D3}" srcOrd="1" destOrd="0" presId="urn:microsoft.com/office/officeart/2005/8/layout/hierarchy1"/>
    <dgm:cxn modelId="{37581086-230A-4701-933C-2AB4CB90D47F}" type="presParOf" srcId="{9B7388DF-9EC8-4299-85BC-4691BC7BB409}" destId="{FA5851D9-EA41-4B37-AB8C-943E4CAD723F}" srcOrd="1" destOrd="0" presId="urn:microsoft.com/office/officeart/2005/8/layout/hierarchy1"/>
    <dgm:cxn modelId="{D43C5C10-8B9D-4BD8-A013-74559F34D878}" type="presParOf" srcId="{6F82C228-03A8-49BA-B94A-4EC406ADDB6C}" destId="{0A320D02-7937-4419-98DE-082FCD59B253}" srcOrd="1" destOrd="0" presId="urn:microsoft.com/office/officeart/2005/8/layout/hierarchy1"/>
    <dgm:cxn modelId="{5B7BA2B8-A47E-4680-9FD0-671126E519C6}" type="presParOf" srcId="{0A320D02-7937-4419-98DE-082FCD59B253}" destId="{842AF7E9-55FD-4257-858B-770B5A6F705A}" srcOrd="0" destOrd="0" presId="urn:microsoft.com/office/officeart/2005/8/layout/hierarchy1"/>
    <dgm:cxn modelId="{C8EFB348-7E35-46CE-843D-10D35657335A}" type="presParOf" srcId="{842AF7E9-55FD-4257-858B-770B5A6F705A}" destId="{8BA66EE7-9C33-4E1A-9839-945C9E4EEB74}" srcOrd="0" destOrd="0" presId="urn:microsoft.com/office/officeart/2005/8/layout/hierarchy1"/>
    <dgm:cxn modelId="{961B496B-DE8C-4015-A4FC-305CBBB9A279}" type="presParOf" srcId="{842AF7E9-55FD-4257-858B-770B5A6F705A}" destId="{AAF67BD5-CB75-4CB5-9540-E71DBCC75F0B}" srcOrd="1" destOrd="0" presId="urn:microsoft.com/office/officeart/2005/8/layout/hierarchy1"/>
    <dgm:cxn modelId="{3A5AF645-F7A9-477A-A1CE-F14580E46FE7}" type="presParOf" srcId="{0A320D02-7937-4419-98DE-082FCD59B253}" destId="{C9C96235-7907-46C3-AF1E-F109B185FF9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9D94538-166B-4716-A594-F57964977933}" type="doc">
      <dgm:prSet loTypeId="urn:microsoft.com/office/officeart/2005/8/layout/hierarchy1" loCatId="hierarchy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83B0928-40E2-4487-98A4-EE4FDDBBC6B0}">
      <dgm:prSet/>
      <dgm:spPr/>
      <dgm:t>
        <a:bodyPr/>
        <a:lstStyle/>
        <a:p>
          <a:r>
            <a:rPr lang="en-US" dirty="0"/>
            <a:t>Starting a new Sunday school class or discipleship group. In the fall. </a:t>
          </a:r>
        </a:p>
      </dgm:t>
    </dgm:pt>
    <dgm:pt modelId="{D0023207-DD0A-4628-A5F8-6552FD9FC29A}" type="parTrans" cxnId="{96A06F0C-AFF4-461C-BEB1-EA6376E02918}">
      <dgm:prSet/>
      <dgm:spPr/>
      <dgm:t>
        <a:bodyPr/>
        <a:lstStyle/>
        <a:p>
          <a:endParaRPr lang="en-US"/>
        </a:p>
      </dgm:t>
    </dgm:pt>
    <dgm:pt modelId="{0ED9523C-BFDC-493D-A259-29D646552988}" type="sibTrans" cxnId="{96A06F0C-AFF4-461C-BEB1-EA6376E02918}">
      <dgm:prSet/>
      <dgm:spPr/>
      <dgm:t>
        <a:bodyPr/>
        <a:lstStyle/>
        <a:p>
          <a:endParaRPr lang="en-US"/>
        </a:p>
      </dgm:t>
    </dgm:pt>
    <dgm:pt modelId="{8473A12C-ED89-4F0F-8385-670F8BA934D8}">
      <dgm:prSet/>
      <dgm:spPr/>
      <dgm:t>
        <a:bodyPr/>
        <a:lstStyle/>
        <a:p>
          <a:r>
            <a:rPr lang="en-US"/>
            <a:t>New classes reach new people.</a:t>
          </a:r>
        </a:p>
      </dgm:t>
    </dgm:pt>
    <dgm:pt modelId="{241AE9E9-EB75-4E40-90CC-38E7B8C10B7B}" type="parTrans" cxnId="{5DFE35B7-F342-4B4F-A590-F9665902C3A1}">
      <dgm:prSet/>
      <dgm:spPr/>
      <dgm:t>
        <a:bodyPr/>
        <a:lstStyle/>
        <a:p>
          <a:endParaRPr lang="en-US"/>
        </a:p>
      </dgm:t>
    </dgm:pt>
    <dgm:pt modelId="{BE57CA90-7473-47D2-8D74-E31178514502}" type="sibTrans" cxnId="{5DFE35B7-F342-4B4F-A590-F9665902C3A1}">
      <dgm:prSet/>
      <dgm:spPr/>
      <dgm:t>
        <a:bodyPr/>
        <a:lstStyle/>
        <a:p>
          <a:endParaRPr lang="en-US"/>
        </a:p>
      </dgm:t>
    </dgm:pt>
    <dgm:pt modelId="{7EC92272-7B7A-4A75-921D-900234B89B15}" type="pres">
      <dgm:prSet presAssocID="{F9D94538-166B-4716-A594-F5796497793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5B99795-5E57-479F-B353-6C40C37664B1}" type="pres">
      <dgm:prSet presAssocID="{183B0928-40E2-4487-98A4-EE4FDDBBC6B0}" presName="hierRoot1" presStyleCnt="0"/>
      <dgm:spPr/>
    </dgm:pt>
    <dgm:pt modelId="{437F305A-A6B5-4940-9049-D1E45CA3A7FA}" type="pres">
      <dgm:prSet presAssocID="{183B0928-40E2-4487-98A4-EE4FDDBBC6B0}" presName="composite" presStyleCnt="0"/>
      <dgm:spPr/>
    </dgm:pt>
    <dgm:pt modelId="{B38E7689-31E4-4DA5-88F2-F1716ED6BA8F}" type="pres">
      <dgm:prSet presAssocID="{183B0928-40E2-4487-98A4-EE4FDDBBC6B0}" presName="background" presStyleLbl="node0" presStyleIdx="0" presStyleCnt="2"/>
      <dgm:spPr/>
    </dgm:pt>
    <dgm:pt modelId="{DE658B92-11C8-4058-86A5-E0EDE1BAC345}" type="pres">
      <dgm:prSet presAssocID="{183B0928-40E2-4487-98A4-EE4FDDBBC6B0}" presName="text" presStyleLbl="fgAcc0" presStyleIdx="0" presStyleCnt="2">
        <dgm:presLayoutVars>
          <dgm:chPref val="3"/>
        </dgm:presLayoutVars>
      </dgm:prSet>
      <dgm:spPr/>
    </dgm:pt>
    <dgm:pt modelId="{530C35A9-3503-41A1-9399-2DF658BE1138}" type="pres">
      <dgm:prSet presAssocID="{183B0928-40E2-4487-98A4-EE4FDDBBC6B0}" presName="hierChild2" presStyleCnt="0"/>
      <dgm:spPr/>
    </dgm:pt>
    <dgm:pt modelId="{951A0C22-8A6F-4F0B-93C8-FD0361086D4C}" type="pres">
      <dgm:prSet presAssocID="{8473A12C-ED89-4F0F-8385-670F8BA934D8}" presName="hierRoot1" presStyleCnt="0"/>
      <dgm:spPr/>
    </dgm:pt>
    <dgm:pt modelId="{D8840BB6-1C00-43BA-9107-D97B9FF351B0}" type="pres">
      <dgm:prSet presAssocID="{8473A12C-ED89-4F0F-8385-670F8BA934D8}" presName="composite" presStyleCnt="0"/>
      <dgm:spPr/>
    </dgm:pt>
    <dgm:pt modelId="{045DEDAF-75BF-4919-812F-D50279F975FF}" type="pres">
      <dgm:prSet presAssocID="{8473A12C-ED89-4F0F-8385-670F8BA934D8}" presName="background" presStyleLbl="node0" presStyleIdx="1" presStyleCnt="2"/>
      <dgm:spPr/>
    </dgm:pt>
    <dgm:pt modelId="{F82E5556-DCC7-46A6-AFC0-B047611B047E}" type="pres">
      <dgm:prSet presAssocID="{8473A12C-ED89-4F0F-8385-670F8BA934D8}" presName="text" presStyleLbl="fgAcc0" presStyleIdx="1" presStyleCnt="2">
        <dgm:presLayoutVars>
          <dgm:chPref val="3"/>
        </dgm:presLayoutVars>
      </dgm:prSet>
      <dgm:spPr/>
    </dgm:pt>
    <dgm:pt modelId="{AD0DAD9A-2509-4D52-85AE-DBFFCFD1DF54}" type="pres">
      <dgm:prSet presAssocID="{8473A12C-ED89-4F0F-8385-670F8BA934D8}" presName="hierChild2" presStyleCnt="0"/>
      <dgm:spPr/>
    </dgm:pt>
  </dgm:ptLst>
  <dgm:cxnLst>
    <dgm:cxn modelId="{96A06F0C-AFF4-461C-BEB1-EA6376E02918}" srcId="{F9D94538-166B-4716-A594-F57964977933}" destId="{183B0928-40E2-4487-98A4-EE4FDDBBC6B0}" srcOrd="0" destOrd="0" parTransId="{D0023207-DD0A-4628-A5F8-6552FD9FC29A}" sibTransId="{0ED9523C-BFDC-493D-A259-29D646552988}"/>
    <dgm:cxn modelId="{BE054D67-3628-4346-99BB-EEB095175F31}" type="presOf" srcId="{183B0928-40E2-4487-98A4-EE4FDDBBC6B0}" destId="{DE658B92-11C8-4058-86A5-E0EDE1BAC345}" srcOrd="0" destOrd="0" presId="urn:microsoft.com/office/officeart/2005/8/layout/hierarchy1"/>
    <dgm:cxn modelId="{E4A21971-2D88-4EAF-8141-6B44D6402A9D}" type="presOf" srcId="{8473A12C-ED89-4F0F-8385-670F8BA934D8}" destId="{F82E5556-DCC7-46A6-AFC0-B047611B047E}" srcOrd="0" destOrd="0" presId="urn:microsoft.com/office/officeart/2005/8/layout/hierarchy1"/>
    <dgm:cxn modelId="{A12C627E-C522-4D66-94BA-9AEB0504133E}" type="presOf" srcId="{F9D94538-166B-4716-A594-F57964977933}" destId="{7EC92272-7B7A-4A75-921D-900234B89B15}" srcOrd="0" destOrd="0" presId="urn:microsoft.com/office/officeart/2005/8/layout/hierarchy1"/>
    <dgm:cxn modelId="{5DFE35B7-F342-4B4F-A590-F9665902C3A1}" srcId="{F9D94538-166B-4716-A594-F57964977933}" destId="{8473A12C-ED89-4F0F-8385-670F8BA934D8}" srcOrd="1" destOrd="0" parTransId="{241AE9E9-EB75-4E40-90CC-38E7B8C10B7B}" sibTransId="{BE57CA90-7473-47D2-8D74-E31178514502}"/>
    <dgm:cxn modelId="{A484E807-FF92-4D89-8113-08FEE828A45B}" type="presParOf" srcId="{7EC92272-7B7A-4A75-921D-900234B89B15}" destId="{55B99795-5E57-479F-B353-6C40C37664B1}" srcOrd="0" destOrd="0" presId="urn:microsoft.com/office/officeart/2005/8/layout/hierarchy1"/>
    <dgm:cxn modelId="{1366A85B-8B34-41A4-9506-92295F3EBA48}" type="presParOf" srcId="{55B99795-5E57-479F-B353-6C40C37664B1}" destId="{437F305A-A6B5-4940-9049-D1E45CA3A7FA}" srcOrd="0" destOrd="0" presId="urn:microsoft.com/office/officeart/2005/8/layout/hierarchy1"/>
    <dgm:cxn modelId="{23C3C19A-426D-41C6-B061-0F705CF14F07}" type="presParOf" srcId="{437F305A-A6B5-4940-9049-D1E45CA3A7FA}" destId="{B38E7689-31E4-4DA5-88F2-F1716ED6BA8F}" srcOrd="0" destOrd="0" presId="urn:microsoft.com/office/officeart/2005/8/layout/hierarchy1"/>
    <dgm:cxn modelId="{EBB56310-0C09-4D8D-BF73-D5DDFA0CC438}" type="presParOf" srcId="{437F305A-A6B5-4940-9049-D1E45CA3A7FA}" destId="{DE658B92-11C8-4058-86A5-E0EDE1BAC345}" srcOrd="1" destOrd="0" presId="urn:microsoft.com/office/officeart/2005/8/layout/hierarchy1"/>
    <dgm:cxn modelId="{DBB55470-D503-4483-BF4E-82F4F5A6FA5A}" type="presParOf" srcId="{55B99795-5E57-479F-B353-6C40C37664B1}" destId="{530C35A9-3503-41A1-9399-2DF658BE1138}" srcOrd="1" destOrd="0" presId="urn:microsoft.com/office/officeart/2005/8/layout/hierarchy1"/>
    <dgm:cxn modelId="{3153C648-B6DA-4854-8AA1-DD2A7EA72A02}" type="presParOf" srcId="{7EC92272-7B7A-4A75-921D-900234B89B15}" destId="{951A0C22-8A6F-4F0B-93C8-FD0361086D4C}" srcOrd="1" destOrd="0" presId="urn:microsoft.com/office/officeart/2005/8/layout/hierarchy1"/>
    <dgm:cxn modelId="{B4905EEB-C17C-4CB5-BAC5-F89CBDE18270}" type="presParOf" srcId="{951A0C22-8A6F-4F0B-93C8-FD0361086D4C}" destId="{D8840BB6-1C00-43BA-9107-D97B9FF351B0}" srcOrd="0" destOrd="0" presId="urn:microsoft.com/office/officeart/2005/8/layout/hierarchy1"/>
    <dgm:cxn modelId="{B604C19F-5F4C-44F6-8096-4A1605E078FD}" type="presParOf" srcId="{D8840BB6-1C00-43BA-9107-D97B9FF351B0}" destId="{045DEDAF-75BF-4919-812F-D50279F975FF}" srcOrd="0" destOrd="0" presId="urn:microsoft.com/office/officeart/2005/8/layout/hierarchy1"/>
    <dgm:cxn modelId="{7CBD93E8-C8E8-49D6-BE0F-E21C28319910}" type="presParOf" srcId="{D8840BB6-1C00-43BA-9107-D97B9FF351B0}" destId="{F82E5556-DCC7-46A6-AFC0-B047611B047E}" srcOrd="1" destOrd="0" presId="urn:microsoft.com/office/officeart/2005/8/layout/hierarchy1"/>
    <dgm:cxn modelId="{E5C995B5-E966-4447-80D1-8AF5FA8E0562}" type="presParOf" srcId="{951A0C22-8A6F-4F0B-93C8-FD0361086D4C}" destId="{AD0DAD9A-2509-4D52-85AE-DBFFCFD1DF5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D7355E1-7DD9-44CB-8590-6CC7E6C71E1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FE21801-B423-43C8-856F-C58B143CCBE3}">
      <dgm:prSet/>
      <dgm:spPr/>
      <dgm:t>
        <a:bodyPr/>
        <a:lstStyle/>
        <a:p>
          <a:r>
            <a:rPr lang="en-US" dirty="0"/>
            <a:t>MARCH 15-16, 2021</a:t>
          </a:r>
        </a:p>
      </dgm:t>
    </dgm:pt>
    <dgm:pt modelId="{7FC9ABF3-D01A-4094-8D44-B53456DDC929}" type="parTrans" cxnId="{3379609F-078E-4487-B37C-46CC7F77D258}">
      <dgm:prSet/>
      <dgm:spPr/>
      <dgm:t>
        <a:bodyPr/>
        <a:lstStyle/>
        <a:p>
          <a:endParaRPr lang="en-US"/>
        </a:p>
      </dgm:t>
    </dgm:pt>
    <dgm:pt modelId="{2534C4A5-FE82-4394-BC6B-4A861F153C73}" type="sibTrans" cxnId="{3379609F-078E-4487-B37C-46CC7F77D258}">
      <dgm:prSet/>
      <dgm:spPr/>
      <dgm:t>
        <a:bodyPr/>
        <a:lstStyle/>
        <a:p>
          <a:endParaRPr lang="en-US"/>
        </a:p>
      </dgm:t>
    </dgm:pt>
    <dgm:pt modelId="{D0F6194D-B874-4B33-85FA-9F628417C827}">
      <dgm:prSet/>
      <dgm:spPr/>
      <dgm:t>
        <a:bodyPr/>
        <a:lstStyle/>
        <a:p>
          <a:r>
            <a:rPr lang="en-US" dirty="0"/>
            <a:t>HILLVUE HEIGHTS CHURCH </a:t>
          </a:r>
          <a:br>
            <a:rPr lang="en-US" dirty="0"/>
          </a:br>
          <a:r>
            <a:rPr lang="en-US" dirty="0"/>
            <a:t>IN BOWLING GREEN, KY.</a:t>
          </a:r>
        </a:p>
      </dgm:t>
    </dgm:pt>
    <dgm:pt modelId="{D8F3FB1A-01DA-4023-8209-4E5BAB44B207}" type="parTrans" cxnId="{07F9C4FC-3D15-47C1-AD95-888F92CBA0EB}">
      <dgm:prSet/>
      <dgm:spPr/>
      <dgm:t>
        <a:bodyPr/>
        <a:lstStyle/>
        <a:p>
          <a:endParaRPr lang="en-US"/>
        </a:p>
      </dgm:t>
    </dgm:pt>
    <dgm:pt modelId="{C7EB02FB-C5F2-4AB9-B275-913ED15F969A}" type="sibTrans" cxnId="{07F9C4FC-3D15-47C1-AD95-888F92CBA0EB}">
      <dgm:prSet/>
      <dgm:spPr/>
      <dgm:t>
        <a:bodyPr/>
        <a:lstStyle/>
        <a:p>
          <a:endParaRPr lang="en-US"/>
        </a:p>
      </dgm:t>
    </dgm:pt>
    <dgm:pt modelId="{B4448A75-1E26-420C-90BE-3E2ADE6874AA}">
      <dgm:prSet/>
      <dgm:spPr/>
      <dgm:t>
        <a:bodyPr/>
        <a:lstStyle/>
        <a:p>
          <a:r>
            <a:rPr lang="en-US" dirty="0"/>
            <a:t>REACH WILL PROVIDE QUALITY EVANGLISTIC EQUIPPING FOR ALL PASTORS AND BIVOCATIONAL LEADERS.</a:t>
          </a:r>
        </a:p>
      </dgm:t>
    </dgm:pt>
    <dgm:pt modelId="{EA77C22F-7F86-4334-9308-2FD6D7DF1EB6}" type="parTrans" cxnId="{EB7D50B9-244C-423A-A070-794497A89A12}">
      <dgm:prSet/>
      <dgm:spPr/>
      <dgm:t>
        <a:bodyPr/>
        <a:lstStyle/>
        <a:p>
          <a:endParaRPr lang="en-US"/>
        </a:p>
      </dgm:t>
    </dgm:pt>
    <dgm:pt modelId="{019B1F69-A10A-4035-B9FA-BFBC8A702EC8}" type="sibTrans" cxnId="{EB7D50B9-244C-423A-A070-794497A89A12}">
      <dgm:prSet/>
      <dgm:spPr/>
      <dgm:t>
        <a:bodyPr/>
        <a:lstStyle/>
        <a:p>
          <a:endParaRPr lang="en-US"/>
        </a:p>
      </dgm:t>
    </dgm:pt>
    <dgm:pt modelId="{E9C31455-B6B9-4C67-8989-794E49BAA5B2}">
      <dgm:prSet/>
      <dgm:spPr/>
      <dgm:t>
        <a:bodyPr/>
        <a:lstStyle/>
        <a:p>
          <a:r>
            <a:rPr lang="en-US" dirty="0"/>
            <a:t>DETAILS AT KYBAPTIST.ORG/REACH.</a:t>
          </a:r>
        </a:p>
      </dgm:t>
    </dgm:pt>
    <dgm:pt modelId="{8CBBD4E5-5534-41F1-93E2-AF4609100203}" type="parTrans" cxnId="{F76C0C61-0BCA-43B1-AC7A-C7843208A4BD}">
      <dgm:prSet/>
      <dgm:spPr/>
      <dgm:t>
        <a:bodyPr/>
        <a:lstStyle/>
        <a:p>
          <a:endParaRPr lang="en-US"/>
        </a:p>
      </dgm:t>
    </dgm:pt>
    <dgm:pt modelId="{512D8A20-29B5-4598-A254-C3AC4B65CB93}" type="sibTrans" cxnId="{F76C0C61-0BCA-43B1-AC7A-C7843208A4BD}">
      <dgm:prSet/>
      <dgm:spPr/>
      <dgm:t>
        <a:bodyPr/>
        <a:lstStyle/>
        <a:p>
          <a:endParaRPr lang="en-US"/>
        </a:p>
      </dgm:t>
    </dgm:pt>
    <dgm:pt modelId="{FC8BF165-B8D1-44FE-8BF9-B12F6EB85CA5}" type="pres">
      <dgm:prSet presAssocID="{FD7355E1-7DD9-44CB-8590-6CC7E6C71E1A}" presName="linear" presStyleCnt="0">
        <dgm:presLayoutVars>
          <dgm:animLvl val="lvl"/>
          <dgm:resizeHandles val="exact"/>
        </dgm:presLayoutVars>
      </dgm:prSet>
      <dgm:spPr/>
    </dgm:pt>
    <dgm:pt modelId="{1272C27E-933A-4AE4-9FA3-7A4D00A091A4}" type="pres">
      <dgm:prSet presAssocID="{EFE21801-B423-43C8-856F-C58B143CCBE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BA2D6CE-40A5-4F3A-84FB-C478310ED477}" type="pres">
      <dgm:prSet presAssocID="{2534C4A5-FE82-4394-BC6B-4A861F153C73}" presName="spacer" presStyleCnt="0"/>
      <dgm:spPr/>
    </dgm:pt>
    <dgm:pt modelId="{0378F2CC-80FC-493D-B758-A81517674A90}" type="pres">
      <dgm:prSet presAssocID="{D0F6194D-B874-4B33-85FA-9F628417C82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0BDD663-A39B-4C62-AE77-E68E7BFF8D9D}" type="pres">
      <dgm:prSet presAssocID="{C7EB02FB-C5F2-4AB9-B275-913ED15F969A}" presName="spacer" presStyleCnt="0"/>
      <dgm:spPr/>
    </dgm:pt>
    <dgm:pt modelId="{1EC717B2-9000-4A65-B10A-E1FF3D050AAA}" type="pres">
      <dgm:prSet presAssocID="{B4448A75-1E26-420C-90BE-3E2ADE6874A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0E4A476-1539-4827-9553-C42D8F7CBF4D}" type="pres">
      <dgm:prSet presAssocID="{019B1F69-A10A-4035-B9FA-BFBC8A702EC8}" presName="spacer" presStyleCnt="0"/>
      <dgm:spPr/>
    </dgm:pt>
    <dgm:pt modelId="{CD76A7D0-8AC2-4F7C-B34D-4BC6D6209451}" type="pres">
      <dgm:prSet presAssocID="{E9C31455-B6B9-4C67-8989-794E49BAA5B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73B362E-7E0D-4E99-8A28-7BDD79604DEB}" type="presOf" srcId="{FD7355E1-7DD9-44CB-8590-6CC7E6C71E1A}" destId="{FC8BF165-B8D1-44FE-8BF9-B12F6EB85CA5}" srcOrd="0" destOrd="0" presId="urn:microsoft.com/office/officeart/2005/8/layout/vList2"/>
    <dgm:cxn modelId="{F76C0C61-0BCA-43B1-AC7A-C7843208A4BD}" srcId="{FD7355E1-7DD9-44CB-8590-6CC7E6C71E1A}" destId="{E9C31455-B6B9-4C67-8989-794E49BAA5B2}" srcOrd="3" destOrd="0" parTransId="{8CBBD4E5-5534-41F1-93E2-AF4609100203}" sibTransId="{512D8A20-29B5-4598-A254-C3AC4B65CB93}"/>
    <dgm:cxn modelId="{5F03EF7F-214A-424E-AD19-43EDA5E9883F}" type="presOf" srcId="{EFE21801-B423-43C8-856F-C58B143CCBE3}" destId="{1272C27E-933A-4AE4-9FA3-7A4D00A091A4}" srcOrd="0" destOrd="0" presId="urn:microsoft.com/office/officeart/2005/8/layout/vList2"/>
    <dgm:cxn modelId="{3379609F-078E-4487-B37C-46CC7F77D258}" srcId="{FD7355E1-7DD9-44CB-8590-6CC7E6C71E1A}" destId="{EFE21801-B423-43C8-856F-C58B143CCBE3}" srcOrd="0" destOrd="0" parTransId="{7FC9ABF3-D01A-4094-8D44-B53456DDC929}" sibTransId="{2534C4A5-FE82-4394-BC6B-4A861F153C73}"/>
    <dgm:cxn modelId="{EB7D50B9-244C-423A-A070-794497A89A12}" srcId="{FD7355E1-7DD9-44CB-8590-6CC7E6C71E1A}" destId="{B4448A75-1E26-420C-90BE-3E2ADE6874AA}" srcOrd="2" destOrd="0" parTransId="{EA77C22F-7F86-4334-9308-2FD6D7DF1EB6}" sibTransId="{019B1F69-A10A-4035-B9FA-BFBC8A702EC8}"/>
    <dgm:cxn modelId="{AE8AE0BC-CA98-4F66-ABE8-3AC1877FF835}" type="presOf" srcId="{E9C31455-B6B9-4C67-8989-794E49BAA5B2}" destId="{CD76A7D0-8AC2-4F7C-B34D-4BC6D6209451}" srcOrd="0" destOrd="0" presId="urn:microsoft.com/office/officeart/2005/8/layout/vList2"/>
    <dgm:cxn modelId="{72E135EA-835D-4240-A81C-0ECEBB2C8F5B}" type="presOf" srcId="{D0F6194D-B874-4B33-85FA-9F628417C827}" destId="{0378F2CC-80FC-493D-B758-A81517674A90}" srcOrd="0" destOrd="0" presId="urn:microsoft.com/office/officeart/2005/8/layout/vList2"/>
    <dgm:cxn modelId="{511304F8-6198-4A01-9695-04F58F760E75}" type="presOf" srcId="{B4448A75-1E26-420C-90BE-3E2ADE6874AA}" destId="{1EC717B2-9000-4A65-B10A-E1FF3D050AAA}" srcOrd="0" destOrd="0" presId="urn:microsoft.com/office/officeart/2005/8/layout/vList2"/>
    <dgm:cxn modelId="{07F9C4FC-3D15-47C1-AD95-888F92CBA0EB}" srcId="{FD7355E1-7DD9-44CB-8590-6CC7E6C71E1A}" destId="{D0F6194D-B874-4B33-85FA-9F628417C827}" srcOrd="1" destOrd="0" parTransId="{D8F3FB1A-01DA-4023-8209-4E5BAB44B207}" sibTransId="{C7EB02FB-C5F2-4AB9-B275-913ED15F969A}"/>
    <dgm:cxn modelId="{FF135158-8565-4ECE-B320-56E2B7738EA5}" type="presParOf" srcId="{FC8BF165-B8D1-44FE-8BF9-B12F6EB85CA5}" destId="{1272C27E-933A-4AE4-9FA3-7A4D00A091A4}" srcOrd="0" destOrd="0" presId="urn:microsoft.com/office/officeart/2005/8/layout/vList2"/>
    <dgm:cxn modelId="{B35EAD71-0546-422D-AD38-C304A9D247E9}" type="presParOf" srcId="{FC8BF165-B8D1-44FE-8BF9-B12F6EB85CA5}" destId="{2BA2D6CE-40A5-4F3A-84FB-C478310ED477}" srcOrd="1" destOrd="0" presId="urn:microsoft.com/office/officeart/2005/8/layout/vList2"/>
    <dgm:cxn modelId="{A0759ECA-D6C4-4FE9-AFED-3D0B9F0B030F}" type="presParOf" srcId="{FC8BF165-B8D1-44FE-8BF9-B12F6EB85CA5}" destId="{0378F2CC-80FC-493D-B758-A81517674A90}" srcOrd="2" destOrd="0" presId="urn:microsoft.com/office/officeart/2005/8/layout/vList2"/>
    <dgm:cxn modelId="{18BEA7F3-6ACA-4914-9A69-C6C9504F8761}" type="presParOf" srcId="{FC8BF165-B8D1-44FE-8BF9-B12F6EB85CA5}" destId="{E0BDD663-A39B-4C62-AE77-E68E7BFF8D9D}" srcOrd="3" destOrd="0" presId="urn:microsoft.com/office/officeart/2005/8/layout/vList2"/>
    <dgm:cxn modelId="{7E3F89ED-FF9A-4B34-9F71-9730D5F79CD7}" type="presParOf" srcId="{FC8BF165-B8D1-44FE-8BF9-B12F6EB85CA5}" destId="{1EC717B2-9000-4A65-B10A-E1FF3D050AAA}" srcOrd="4" destOrd="0" presId="urn:microsoft.com/office/officeart/2005/8/layout/vList2"/>
    <dgm:cxn modelId="{9D9C0B00-CC62-4C7D-A8E7-1192D230FEC7}" type="presParOf" srcId="{FC8BF165-B8D1-44FE-8BF9-B12F6EB85CA5}" destId="{E0E4A476-1539-4827-9553-C42D8F7CBF4D}" srcOrd="5" destOrd="0" presId="urn:microsoft.com/office/officeart/2005/8/layout/vList2"/>
    <dgm:cxn modelId="{72B3CFC4-04EF-4A8C-BE1C-0011C76D70F2}" type="presParOf" srcId="{FC8BF165-B8D1-44FE-8BF9-B12F6EB85CA5}" destId="{CD76A7D0-8AC2-4F7C-B34D-4BC6D620945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FDA603D-D746-47A6-A79D-A4507253C542}" type="doc">
      <dgm:prSet loTypeId="urn:microsoft.com/office/officeart/2005/8/layout/hierarchy1" loCatId="hierarchy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08042C8-10DF-45E8-9652-BCBB7BC59B38}">
      <dgm:prSet/>
      <dgm:spPr/>
      <dgm:t>
        <a:bodyPr/>
        <a:lstStyle/>
        <a:p>
          <a:r>
            <a:rPr lang="en-US" dirty="0"/>
            <a:t>In the fall, join Revival Fires International and have students take a </a:t>
          </a:r>
          <a:r>
            <a:rPr lang="en-US" i="1" dirty="0"/>
            <a:t>Truth for Youth </a:t>
          </a:r>
          <a:r>
            <a:rPr lang="en-US" dirty="0"/>
            <a:t>Bible to a friend.</a:t>
          </a:r>
        </a:p>
      </dgm:t>
    </dgm:pt>
    <dgm:pt modelId="{F15E12C9-810C-4754-A306-FAF5511D6C41}" type="parTrans" cxnId="{4C857274-2504-43EF-BD65-86BC5504ED3D}">
      <dgm:prSet/>
      <dgm:spPr/>
      <dgm:t>
        <a:bodyPr/>
        <a:lstStyle/>
        <a:p>
          <a:endParaRPr lang="en-US"/>
        </a:p>
      </dgm:t>
    </dgm:pt>
    <dgm:pt modelId="{6E2B1E82-4B1C-485B-A952-42BC0D32AEB9}" type="sibTrans" cxnId="{4C857274-2504-43EF-BD65-86BC5504ED3D}">
      <dgm:prSet/>
      <dgm:spPr/>
      <dgm:t>
        <a:bodyPr/>
        <a:lstStyle/>
        <a:p>
          <a:endParaRPr lang="en-US"/>
        </a:p>
      </dgm:t>
    </dgm:pt>
    <dgm:pt modelId="{6A9739CB-72EC-4CEA-AE5F-C8F7A4DF7B6F}">
      <dgm:prSet custT="1"/>
      <dgm:spPr/>
      <dgm:t>
        <a:bodyPr/>
        <a:lstStyle/>
        <a:p>
          <a:r>
            <a:rPr lang="en-US" sz="4800" dirty="0"/>
            <a:t>revivalfires.org   </a:t>
          </a:r>
        </a:p>
      </dgm:t>
    </dgm:pt>
    <dgm:pt modelId="{A59259AF-8645-43E6-B6AD-0A635044ACBE}" type="parTrans" cxnId="{4CF64795-3481-4967-9CD2-AE2BAAC23F14}">
      <dgm:prSet/>
      <dgm:spPr/>
      <dgm:t>
        <a:bodyPr/>
        <a:lstStyle/>
        <a:p>
          <a:endParaRPr lang="en-US"/>
        </a:p>
      </dgm:t>
    </dgm:pt>
    <dgm:pt modelId="{E15A7F77-8940-4384-8F42-C4AD15627F58}" type="sibTrans" cxnId="{4CF64795-3481-4967-9CD2-AE2BAAC23F14}">
      <dgm:prSet/>
      <dgm:spPr/>
      <dgm:t>
        <a:bodyPr/>
        <a:lstStyle/>
        <a:p>
          <a:endParaRPr lang="en-US"/>
        </a:p>
      </dgm:t>
    </dgm:pt>
    <dgm:pt modelId="{924E812D-8D19-4A9F-93AE-BADC12587EBC}" type="pres">
      <dgm:prSet presAssocID="{9FDA603D-D746-47A6-A79D-A4507253C54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CF569E8-724C-4A9A-99C1-7A922BDB0DEE}" type="pres">
      <dgm:prSet presAssocID="{708042C8-10DF-45E8-9652-BCBB7BC59B38}" presName="hierRoot1" presStyleCnt="0"/>
      <dgm:spPr/>
    </dgm:pt>
    <dgm:pt modelId="{C2D227E7-D3E8-4E61-845D-1AD83ACF3253}" type="pres">
      <dgm:prSet presAssocID="{708042C8-10DF-45E8-9652-BCBB7BC59B38}" presName="composite" presStyleCnt="0"/>
      <dgm:spPr/>
    </dgm:pt>
    <dgm:pt modelId="{1525406D-A4EB-49C4-A5A3-6211C2FBDC90}" type="pres">
      <dgm:prSet presAssocID="{708042C8-10DF-45E8-9652-BCBB7BC59B38}" presName="background" presStyleLbl="node0" presStyleIdx="0" presStyleCnt="2"/>
      <dgm:spPr/>
    </dgm:pt>
    <dgm:pt modelId="{13DB9658-CD2F-4ACA-9558-4125B6FCA736}" type="pres">
      <dgm:prSet presAssocID="{708042C8-10DF-45E8-9652-BCBB7BC59B38}" presName="text" presStyleLbl="fgAcc0" presStyleIdx="0" presStyleCnt="2">
        <dgm:presLayoutVars>
          <dgm:chPref val="3"/>
        </dgm:presLayoutVars>
      </dgm:prSet>
      <dgm:spPr/>
    </dgm:pt>
    <dgm:pt modelId="{7EB981F4-FD95-4A00-882B-0B7762367C79}" type="pres">
      <dgm:prSet presAssocID="{708042C8-10DF-45E8-9652-BCBB7BC59B38}" presName="hierChild2" presStyleCnt="0"/>
      <dgm:spPr/>
    </dgm:pt>
    <dgm:pt modelId="{C3BED67F-86D6-4C61-9AB8-3F933F64854C}" type="pres">
      <dgm:prSet presAssocID="{6A9739CB-72EC-4CEA-AE5F-C8F7A4DF7B6F}" presName="hierRoot1" presStyleCnt="0"/>
      <dgm:spPr/>
    </dgm:pt>
    <dgm:pt modelId="{1C3C12F0-62E5-49DE-A2A5-C617F955E7BA}" type="pres">
      <dgm:prSet presAssocID="{6A9739CB-72EC-4CEA-AE5F-C8F7A4DF7B6F}" presName="composite" presStyleCnt="0"/>
      <dgm:spPr/>
    </dgm:pt>
    <dgm:pt modelId="{8A2B0088-FABE-4287-9316-E2A42E89BB69}" type="pres">
      <dgm:prSet presAssocID="{6A9739CB-72EC-4CEA-AE5F-C8F7A4DF7B6F}" presName="background" presStyleLbl="node0" presStyleIdx="1" presStyleCnt="2"/>
      <dgm:spPr/>
    </dgm:pt>
    <dgm:pt modelId="{EF5E2BD6-0F74-4B6E-A1DA-FB5377A8C935}" type="pres">
      <dgm:prSet presAssocID="{6A9739CB-72EC-4CEA-AE5F-C8F7A4DF7B6F}" presName="text" presStyleLbl="fgAcc0" presStyleIdx="1" presStyleCnt="2">
        <dgm:presLayoutVars>
          <dgm:chPref val="3"/>
        </dgm:presLayoutVars>
      </dgm:prSet>
      <dgm:spPr/>
    </dgm:pt>
    <dgm:pt modelId="{80762A35-BFBD-4B6A-8AB5-96D910508930}" type="pres">
      <dgm:prSet presAssocID="{6A9739CB-72EC-4CEA-AE5F-C8F7A4DF7B6F}" presName="hierChild2" presStyleCnt="0"/>
      <dgm:spPr/>
    </dgm:pt>
  </dgm:ptLst>
  <dgm:cxnLst>
    <dgm:cxn modelId="{7A62251E-2B1D-4428-B425-59E7951E2535}" type="presOf" srcId="{9FDA603D-D746-47A6-A79D-A4507253C542}" destId="{924E812D-8D19-4A9F-93AE-BADC12587EBC}" srcOrd="0" destOrd="0" presId="urn:microsoft.com/office/officeart/2005/8/layout/hierarchy1"/>
    <dgm:cxn modelId="{62FF8966-0C38-4EF1-90DA-716540E662C7}" type="presOf" srcId="{708042C8-10DF-45E8-9652-BCBB7BC59B38}" destId="{13DB9658-CD2F-4ACA-9558-4125B6FCA736}" srcOrd="0" destOrd="0" presId="urn:microsoft.com/office/officeart/2005/8/layout/hierarchy1"/>
    <dgm:cxn modelId="{4C857274-2504-43EF-BD65-86BC5504ED3D}" srcId="{9FDA603D-D746-47A6-A79D-A4507253C542}" destId="{708042C8-10DF-45E8-9652-BCBB7BC59B38}" srcOrd="0" destOrd="0" parTransId="{F15E12C9-810C-4754-A306-FAF5511D6C41}" sibTransId="{6E2B1E82-4B1C-485B-A952-42BC0D32AEB9}"/>
    <dgm:cxn modelId="{4CF64795-3481-4967-9CD2-AE2BAAC23F14}" srcId="{9FDA603D-D746-47A6-A79D-A4507253C542}" destId="{6A9739CB-72EC-4CEA-AE5F-C8F7A4DF7B6F}" srcOrd="1" destOrd="0" parTransId="{A59259AF-8645-43E6-B6AD-0A635044ACBE}" sibTransId="{E15A7F77-8940-4384-8F42-C4AD15627F58}"/>
    <dgm:cxn modelId="{D8838AB6-84D6-4859-92B2-0F9719AD31B9}" type="presOf" srcId="{6A9739CB-72EC-4CEA-AE5F-C8F7A4DF7B6F}" destId="{EF5E2BD6-0F74-4B6E-A1DA-FB5377A8C935}" srcOrd="0" destOrd="0" presId="urn:microsoft.com/office/officeart/2005/8/layout/hierarchy1"/>
    <dgm:cxn modelId="{3CEC77AF-3632-44D7-BA90-342D3E74B1C3}" type="presParOf" srcId="{924E812D-8D19-4A9F-93AE-BADC12587EBC}" destId="{DCF569E8-724C-4A9A-99C1-7A922BDB0DEE}" srcOrd="0" destOrd="0" presId="urn:microsoft.com/office/officeart/2005/8/layout/hierarchy1"/>
    <dgm:cxn modelId="{9E803E48-F75F-4BC6-B240-D9314CF2AE36}" type="presParOf" srcId="{DCF569E8-724C-4A9A-99C1-7A922BDB0DEE}" destId="{C2D227E7-D3E8-4E61-845D-1AD83ACF3253}" srcOrd="0" destOrd="0" presId="urn:microsoft.com/office/officeart/2005/8/layout/hierarchy1"/>
    <dgm:cxn modelId="{33CBB1F8-7359-4B81-9DA8-615FC58846FF}" type="presParOf" srcId="{C2D227E7-D3E8-4E61-845D-1AD83ACF3253}" destId="{1525406D-A4EB-49C4-A5A3-6211C2FBDC90}" srcOrd="0" destOrd="0" presId="urn:microsoft.com/office/officeart/2005/8/layout/hierarchy1"/>
    <dgm:cxn modelId="{9D81A1BA-1D5F-401A-A69E-639DF482ECB7}" type="presParOf" srcId="{C2D227E7-D3E8-4E61-845D-1AD83ACF3253}" destId="{13DB9658-CD2F-4ACA-9558-4125B6FCA736}" srcOrd="1" destOrd="0" presId="urn:microsoft.com/office/officeart/2005/8/layout/hierarchy1"/>
    <dgm:cxn modelId="{5B3ED96B-A225-4DED-802A-970BD9D69BDB}" type="presParOf" srcId="{DCF569E8-724C-4A9A-99C1-7A922BDB0DEE}" destId="{7EB981F4-FD95-4A00-882B-0B7762367C79}" srcOrd="1" destOrd="0" presId="urn:microsoft.com/office/officeart/2005/8/layout/hierarchy1"/>
    <dgm:cxn modelId="{BAFD159D-FD6E-45AE-B005-EFBEFBCCF319}" type="presParOf" srcId="{924E812D-8D19-4A9F-93AE-BADC12587EBC}" destId="{C3BED67F-86D6-4C61-9AB8-3F933F64854C}" srcOrd="1" destOrd="0" presId="urn:microsoft.com/office/officeart/2005/8/layout/hierarchy1"/>
    <dgm:cxn modelId="{C0EB5C2A-277E-4F2C-A20D-4027B8603BE7}" type="presParOf" srcId="{C3BED67F-86D6-4C61-9AB8-3F933F64854C}" destId="{1C3C12F0-62E5-49DE-A2A5-C617F955E7BA}" srcOrd="0" destOrd="0" presId="urn:microsoft.com/office/officeart/2005/8/layout/hierarchy1"/>
    <dgm:cxn modelId="{7C1DD0E6-B245-4B3E-9AD8-2009AAFB4551}" type="presParOf" srcId="{1C3C12F0-62E5-49DE-A2A5-C617F955E7BA}" destId="{8A2B0088-FABE-4287-9316-E2A42E89BB69}" srcOrd="0" destOrd="0" presId="urn:microsoft.com/office/officeart/2005/8/layout/hierarchy1"/>
    <dgm:cxn modelId="{B74ED69A-D070-4199-B7A4-50984BC3CC05}" type="presParOf" srcId="{1C3C12F0-62E5-49DE-A2A5-C617F955E7BA}" destId="{EF5E2BD6-0F74-4B6E-A1DA-FB5377A8C935}" srcOrd="1" destOrd="0" presId="urn:microsoft.com/office/officeart/2005/8/layout/hierarchy1"/>
    <dgm:cxn modelId="{77C03355-8C05-43AF-8BD7-875F1C7C3DA5}" type="presParOf" srcId="{C3BED67F-86D6-4C61-9AB8-3F933F64854C}" destId="{80762A35-BFBD-4B6A-8AB5-96D91050893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0C498E-3FBE-4284-B4E0-4E43EAB12E9A}">
      <dsp:nvSpPr>
        <dsp:cNvPr id="0" name=""/>
        <dsp:cNvSpPr/>
      </dsp:nvSpPr>
      <dsp:spPr>
        <a:xfrm>
          <a:off x="1063980" y="689481"/>
          <a:ext cx="1274535" cy="12745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4DC389-9243-4492-8985-04CA75AA3CEF}">
      <dsp:nvSpPr>
        <dsp:cNvPr id="0" name=""/>
        <dsp:cNvSpPr/>
      </dsp:nvSpPr>
      <dsp:spPr>
        <a:xfrm>
          <a:off x="285097" y="2316130"/>
          <a:ext cx="28323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EVANGELIZE TO REVITALIZE</a:t>
          </a:r>
        </a:p>
      </dsp:txBody>
      <dsp:txXfrm>
        <a:off x="285097" y="2316130"/>
        <a:ext cx="2832300" cy="720000"/>
      </dsp:txXfrm>
    </dsp:sp>
    <dsp:sp modelId="{252707B8-D34E-4802-8324-7154D2C6DDEF}">
      <dsp:nvSpPr>
        <dsp:cNvPr id="0" name=""/>
        <dsp:cNvSpPr/>
      </dsp:nvSpPr>
      <dsp:spPr>
        <a:xfrm>
          <a:off x="4391932" y="689481"/>
          <a:ext cx="1274535" cy="12745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BA7EE1-0796-4D95-91FD-36F10E62C58C}">
      <dsp:nvSpPr>
        <dsp:cNvPr id="0" name=""/>
        <dsp:cNvSpPr/>
      </dsp:nvSpPr>
      <dsp:spPr>
        <a:xfrm>
          <a:off x="3613050" y="2316130"/>
          <a:ext cx="28323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NEVER</a:t>
          </a:r>
        </a:p>
      </dsp:txBody>
      <dsp:txXfrm>
        <a:off x="3613050" y="2316130"/>
        <a:ext cx="2832300" cy="720000"/>
      </dsp:txXfrm>
    </dsp:sp>
    <dsp:sp modelId="{500A046C-B0B7-48BE-8558-A058D52AFC7B}">
      <dsp:nvSpPr>
        <dsp:cNvPr id="0" name=""/>
        <dsp:cNvSpPr/>
      </dsp:nvSpPr>
      <dsp:spPr>
        <a:xfrm>
          <a:off x="7719885" y="689481"/>
          <a:ext cx="1274535" cy="12745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F82B05-0E98-4479-BBEC-BC4FB189C5BA}">
      <dsp:nvSpPr>
        <dsp:cNvPr id="0" name=""/>
        <dsp:cNvSpPr/>
      </dsp:nvSpPr>
      <dsp:spPr>
        <a:xfrm>
          <a:off x="6941002" y="2316130"/>
          <a:ext cx="28323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REVITALIZE TO EVANGELIZE</a:t>
          </a:r>
        </a:p>
      </dsp:txBody>
      <dsp:txXfrm>
        <a:off x="6941002" y="2316130"/>
        <a:ext cx="2832300" cy="7200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2BFD0E-6400-45C4-833E-0281344C51E4}">
      <dsp:nvSpPr>
        <dsp:cNvPr id="0" name=""/>
        <dsp:cNvSpPr/>
      </dsp:nvSpPr>
      <dsp:spPr>
        <a:xfrm>
          <a:off x="1181236" y="1634"/>
          <a:ext cx="4724944" cy="167546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677" tIns="425568" rIns="91677" bIns="42556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Make your calendar intentional.</a:t>
          </a:r>
        </a:p>
      </dsp:txBody>
      <dsp:txXfrm>
        <a:off x="1181236" y="1634"/>
        <a:ext cx="4724944" cy="1675464"/>
      </dsp:txXfrm>
    </dsp:sp>
    <dsp:sp modelId="{9DD3AA04-6C42-4599-8810-93E148A0D3B6}">
      <dsp:nvSpPr>
        <dsp:cNvPr id="0" name=""/>
        <dsp:cNvSpPr/>
      </dsp:nvSpPr>
      <dsp:spPr>
        <a:xfrm>
          <a:off x="0" y="1634"/>
          <a:ext cx="1181236" cy="167546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507" tIns="165499" rIns="62507" bIns="165499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1.</a:t>
          </a:r>
        </a:p>
      </dsp:txBody>
      <dsp:txXfrm>
        <a:off x="0" y="1634"/>
        <a:ext cx="1181236" cy="1675464"/>
      </dsp:txXfrm>
    </dsp:sp>
    <dsp:sp modelId="{FA30C617-0FB2-449A-8C78-9C0646F6E23C}">
      <dsp:nvSpPr>
        <dsp:cNvPr id="0" name=""/>
        <dsp:cNvSpPr/>
      </dsp:nvSpPr>
      <dsp:spPr>
        <a:xfrm>
          <a:off x="1181236" y="1777626"/>
          <a:ext cx="4724944" cy="1675464"/>
        </a:xfrm>
        <a:prstGeom prst="rect">
          <a:avLst/>
        </a:prstGeom>
        <a:solidFill>
          <a:schemeClr val="accent2">
            <a:tint val="40000"/>
            <a:alpha val="90000"/>
            <a:hueOff val="658594"/>
            <a:satOff val="-928"/>
            <a:lumOff val="27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658594"/>
              <a:satOff val="-928"/>
              <a:lumOff val="2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677" tIns="425568" rIns="91677" bIns="42556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Make your calendar incarnational.</a:t>
          </a:r>
        </a:p>
      </dsp:txBody>
      <dsp:txXfrm>
        <a:off x="1181236" y="1777626"/>
        <a:ext cx="4724944" cy="1675464"/>
      </dsp:txXfrm>
    </dsp:sp>
    <dsp:sp modelId="{725A2CA4-AFE2-40DC-A421-DDD3B68E8E29}">
      <dsp:nvSpPr>
        <dsp:cNvPr id="0" name=""/>
        <dsp:cNvSpPr/>
      </dsp:nvSpPr>
      <dsp:spPr>
        <a:xfrm>
          <a:off x="0" y="1777626"/>
          <a:ext cx="1181236" cy="1675464"/>
        </a:xfrm>
        <a:prstGeom prst="rect">
          <a:avLst/>
        </a:prstGeom>
        <a:solidFill>
          <a:schemeClr val="accent2">
            <a:hueOff val="747198"/>
            <a:satOff val="-1580"/>
            <a:lumOff val="1373"/>
            <a:alphaOff val="0"/>
          </a:schemeClr>
        </a:solidFill>
        <a:ln w="12700" cap="flat" cmpd="sng" algn="ctr">
          <a:solidFill>
            <a:schemeClr val="accent2">
              <a:hueOff val="747198"/>
              <a:satOff val="-1580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507" tIns="165499" rIns="62507" bIns="165499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2.</a:t>
          </a:r>
        </a:p>
      </dsp:txBody>
      <dsp:txXfrm>
        <a:off x="0" y="1777626"/>
        <a:ext cx="1181236" cy="1675464"/>
      </dsp:txXfrm>
    </dsp:sp>
    <dsp:sp modelId="{879BFC32-C1B7-41CD-A6E3-6410888A7619}">
      <dsp:nvSpPr>
        <dsp:cNvPr id="0" name=""/>
        <dsp:cNvSpPr/>
      </dsp:nvSpPr>
      <dsp:spPr>
        <a:xfrm>
          <a:off x="1181236" y="3553619"/>
          <a:ext cx="4724944" cy="1675464"/>
        </a:xfrm>
        <a:prstGeom prst="rect">
          <a:avLst/>
        </a:prstGeom>
        <a:solidFill>
          <a:schemeClr val="accent2">
            <a:tint val="40000"/>
            <a:alpha val="90000"/>
            <a:hueOff val="1317187"/>
            <a:satOff val="-1857"/>
            <a:lumOff val="557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1317187"/>
              <a:satOff val="-1857"/>
              <a:lumOff val="5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677" tIns="425568" rIns="91677" bIns="42556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Be Jesus to your church and community.</a:t>
          </a:r>
        </a:p>
      </dsp:txBody>
      <dsp:txXfrm>
        <a:off x="1181236" y="3553619"/>
        <a:ext cx="4724944" cy="1675464"/>
      </dsp:txXfrm>
    </dsp:sp>
    <dsp:sp modelId="{D299964D-6A75-4B62-9672-0F2BAA1F1006}">
      <dsp:nvSpPr>
        <dsp:cNvPr id="0" name=""/>
        <dsp:cNvSpPr/>
      </dsp:nvSpPr>
      <dsp:spPr>
        <a:xfrm>
          <a:off x="0" y="3553619"/>
          <a:ext cx="1181236" cy="1675464"/>
        </a:xfrm>
        <a:prstGeom prst="rect">
          <a:avLst/>
        </a:prstGeom>
        <a:solidFill>
          <a:schemeClr val="accent2">
            <a:hueOff val="1494397"/>
            <a:satOff val="-3160"/>
            <a:lumOff val="2745"/>
            <a:alphaOff val="0"/>
          </a:schemeClr>
        </a:solidFill>
        <a:ln w="12700" cap="flat" cmpd="sng" algn="ctr">
          <a:solidFill>
            <a:schemeClr val="accent2">
              <a:hueOff val="1494397"/>
              <a:satOff val="-3160"/>
              <a:lumOff val="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507" tIns="165499" rIns="62507" bIns="165499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3.</a:t>
          </a:r>
        </a:p>
      </dsp:txBody>
      <dsp:txXfrm>
        <a:off x="0" y="3553619"/>
        <a:ext cx="1181236" cy="16754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B6AAD1-551E-43D0-9914-145F7AFFB142}">
      <dsp:nvSpPr>
        <dsp:cNvPr id="0" name=""/>
        <dsp:cNvSpPr/>
      </dsp:nvSpPr>
      <dsp:spPr>
        <a:xfrm>
          <a:off x="593727" y="952"/>
          <a:ext cx="3381478" cy="2002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9F4154-4EA6-4952-AC8F-61F6F93767CA}">
      <dsp:nvSpPr>
        <dsp:cNvPr id="0" name=""/>
        <dsp:cNvSpPr/>
      </dsp:nvSpPr>
      <dsp:spPr>
        <a:xfrm>
          <a:off x="944048" y="333758"/>
          <a:ext cx="3381478" cy="2002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i="1" kern="1200" dirty="0"/>
            <a:t>You can’t spell God without go!</a:t>
          </a:r>
          <a:endParaRPr lang="en-US" sz="4300" kern="1200" dirty="0"/>
        </a:p>
      </dsp:txBody>
      <dsp:txXfrm>
        <a:off x="1002687" y="392397"/>
        <a:ext cx="3264200" cy="1884809"/>
      </dsp:txXfrm>
    </dsp:sp>
    <dsp:sp modelId="{2E8FFB6C-FE43-4DA3-BD94-AA3577AD1DA3}">
      <dsp:nvSpPr>
        <dsp:cNvPr id="0" name=""/>
        <dsp:cNvSpPr/>
      </dsp:nvSpPr>
      <dsp:spPr>
        <a:xfrm>
          <a:off x="4675849" y="952"/>
          <a:ext cx="3625702" cy="2002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7942AB-F484-4093-8178-6A3388AAAE2B}">
      <dsp:nvSpPr>
        <dsp:cNvPr id="0" name=""/>
        <dsp:cNvSpPr/>
      </dsp:nvSpPr>
      <dsp:spPr>
        <a:xfrm>
          <a:off x="5026170" y="333758"/>
          <a:ext cx="3625702" cy="2002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i="1" kern="1200" dirty="0"/>
            <a:t>You can’t spell </a:t>
          </a:r>
          <a:r>
            <a:rPr lang="en-US" sz="4300" i="1" kern="1200"/>
            <a:t>gospel without go!</a:t>
          </a:r>
          <a:endParaRPr lang="en-US" sz="4300" kern="1200"/>
        </a:p>
      </dsp:txBody>
      <dsp:txXfrm>
        <a:off x="5084809" y="392397"/>
        <a:ext cx="3508424" cy="18848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57E500-D56C-4B7C-BF3F-3D8406632C91}">
      <dsp:nvSpPr>
        <dsp:cNvPr id="0" name=""/>
        <dsp:cNvSpPr/>
      </dsp:nvSpPr>
      <dsp:spPr>
        <a:xfrm>
          <a:off x="0" y="5870"/>
          <a:ext cx="5906181" cy="167821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Acts 1:8 gives us His power.</a:t>
          </a:r>
        </a:p>
      </dsp:txBody>
      <dsp:txXfrm>
        <a:off x="81924" y="87794"/>
        <a:ext cx="5742333" cy="1514370"/>
      </dsp:txXfrm>
    </dsp:sp>
    <dsp:sp modelId="{8D751F6F-87BC-4443-B20A-2448E897245E}">
      <dsp:nvSpPr>
        <dsp:cNvPr id="0" name=""/>
        <dsp:cNvSpPr/>
      </dsp:nvSpPr>
      <dsp:spPr>
        <a:xfrm>
          <a:off x="0" y="1776249"/>
          <a:ext cx="5906181" cy="1678218"/>
        </a:xfrm>
        <a:prstGeom prst="roundRect">
          <a:avLst/>
        </a:prstGeom>
        <a:solidFill>
          <a:schemeClr val="accent2">
            <a:hueOff val="747198"/>
            <a:satOff val="-1580"/>
            <a:lumOff val="13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Matthew 28:20 gives us His presence.</a:t>
          </a:r>
        </a:p>
      </dsp:txBody>
      <dsp:txXfrm>
        <a:off x="81924" y="1858173"/>
        <a:ext cx="5742333" cy="1514370"/>
      </dsp:txXfrm>
    </dsp:sp>
    <dsp:sp modelId="{13F13506-5429-4144-A1A6-1F68C9CC1965}">
      <dsp:nvSpPr>
        <dsp:cNvPr id="0" name=""/>
        <dsp:cNvSpPr/>
      </dsp:nvSpPr>
      <dsp:spPr>
        <a:xfrm>
          <a:off x="0" y="3546628"/>
          <a:ext cx="5906181" cy="1678218"/>
        </a:xfrm>
        <a:prstGeom prst="roundRect">
          <a:avLst/>
        </a:prstGeom>
        <a:solidFill>
          <a:schemeClr val="accent2">
            <a:hueOff val="1494397"/>
            <a:satOff val="-3160"/>
            <a:lumOff val="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We have been given the power and presence to be able to reach and teach.</a:t>
          </a:r>
        </a:p>
      </dsp:txBody>
      <dsp:txXfrm>
        <a:off x="81924" y="3628552"/>
        <a:ext cx="5742333" cy="15143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10138F-ACDC-4463-82D8-B603CCB84514}">
      <dsp:nvSpPr>
        <dsp:cNvPr id="0" name=""/>
        <dsp:cNvSpPr/>
      </dsp:nvSpPr>
      <dsp:spPr>
        <a:xfrm>
          <a:off x="0" y="559039"/>
          <a:ext cx="5906181" cy="748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A net-drawing evangelist. </a:t>
          </a:r>
        </a:p>
      </dsp:txBody>
      <dsp:txXfrm>
        <a:off x="36553" y="595592"/>
        <a:ext cx="5833075" cy="675694"/>
      </dsp:txXfrm>
    </dsp:sp>
    <dsp:sp modelId="{DB78A51C-BE58-492B-ABD8-C4A6A799318B}">
      <dsp:nvSpPr>
        <dsp:cNvPr id="0" name=""/>
        <dsp:cNvSpPr/>
      </dsp:nvSpPr>
      <dsp:spPr>
        <a:xfrm>
          <a:off x="0" y="1399999"/>
          <a:ext cx="5906181" cy="748800"/>
        </a:xfrm>
        <a:prstGeom prst="roundRect">
          <a:avLst/>
        </a:prstGeom>
        <a:solidFill>
          <a:schemeClr val="accent2">
            <a:hueOff val="373599"/>
            <a:satOff val="-790"/>
            <a:lumOff val="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A high attendance day as a kickoff. </a:t>
          </a:r>
        </a:p>
      </dsp:txBody>
      <dsp:txXfrm>
        <a:off x="36553" y="1436552"/>
        <a:ext cx="5833075" cy="675694"/>
      </dsp:txXfrm>
    </dsp:sp>
    <dsp:sp modelId="{D0D31F12-505F-401C-9B6B-7377EA3FB2EC}">
      <dsp:nvSpPr>
        <dsp:cNvPr id="0" name=""/>
        <dsp:cNvSpPr/>
      </dsp:nvSpPr>
      <dsp:spPr>
        <a:xfrm>
          <a:off x="0" y="2240959"/>
          <a:ext cx="5906181" cy="748800"/>
        </a:xfrm>
        <a:prstGeom prst="roundRect">
          <a:avLst/>
        </a:prstGeom>
        <a:solidFill>
          <a:schemeClr val="accent2">
            <a:hueOff val="747198"/>
            <a:satOff val="-1580"/>
            <a:lumOff val="13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A pizza supper for students.</a:t>
          </a:r>
        </a:p>
      </dsp:txBody>
      <dsp:txXfrm>
        <a:off x="36553" y="2277512"/>
        <a:ext cx="5833075" cy="675694"/>
      </dsp:txXfrm>
    </dsp:sp>
    <dsp:sp modelId="{A730E418-F81C-468F-B75F-265EF0A10BF6}">
      <dsp:nvSpPr>
        <dsp:cNvPr id="0" name=""/>
        <dsp:cNvSpPr/>
      </dsp:nvSpPr>
      <dsp:spPr>
        <a:xfrm>
          <a:off x="0" y="3081919"/>
          <a:ext cx="5906181" cy="748800"/>
        </a:xfrm>
        <a:prstGeom prst="roundRect">
          <a:avLst/>
        </a:prstGeom>
        <a:solidFill>
          <a:schemeClr val="accent2">
            <a:hueOff val="1120798"/>
            <a:satOff val="-2370"/>
            <a:lumOff val="2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Pack-a-pew for the membership.</a:t>
          </a:r>
        </a:p>
      </dsp:txBody>
      <dsp:txXfrm>
        <a:off x="36553" y="3118472"/>
        <a:ext cx="5833075" cy="675694"/>
      </dsp:txXfrm>
    </dsp:sp>
    <dsp:sp modelId="{61504E6F-CD6B-45EF-B908-8E3E56F3F6D6}">
      <dsp:nvSpPr>
        <dsp:cNvPr id="0" name=""/>
        <dsp:cNvSpPr/>
      </dsp:nvSpPr>
      <dsp:spPr>
        <a:xfrm>
          <a:off x="0" y="3922879"/>
          <a:ext cx="5906181" cy="748800"/>
        </a:xfrm>
        <a:prstGeom prst="roundRect">
          <a:avLst/>
        </a:prstGeom>
        <a:solidFill>
          <a:schemeClr val="accent2">
            <a:hueOff val="1494397"/>
            <a:satOff val="-3160"/>
            <a:lumOff val="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A hotdog supper for children. </a:t>
          </a:r>
        </a:p>
      </dsp:txBody>
      <dsp:txXfrm>
        <a:off x="36553" y="3959432"/>
        <a:ext cx="5833075" cy="6756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53B9F5-DBEE-4993-A17E-4FCCCF8325C7}">
      <dsp:nvSpPr>
        <dsp:cNvPr id="0" name=""/>
        <dsp:cNvSpPr/>
      </dsp:nvSpPr>
      <dsp:spPr>
        <a:xfrm>
          <a:off x="3437" y="559830"/>
          <a:ext cx="1861393" cy="260595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121" tIns="330200" rIns="145121" bIns="33020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 monthly outreach program</a:t>
          </a:r>
        </a:p>
      </dsp:txBody>
      <dsp:txXfrm>
        <a:off x="3437" y="1550091"/>
        <a:ext cx="1861393" cy="1563570"/>
      </dsp:txXfrm>
    </dsp:sp>
    <dsp:sp modelId="{4F708C19-6B3F-4B66-BC38-834C8AE7EF19}">
      <dsp:nvSpPr>
        <dsp:cNvPr id="0" name=""/>
        <dsp:cNvSpPr/>
      </dsp:nvSpPr>
      <dsp:spPr>
        <a:xfrm>
          <a:off x="543242" y="820425"/>
          <a:ext cx="781785" cy="7817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51" tIns="12700" rIns="60951" bIns="127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1</a:t>
          </a:r>
        </a:p>
      </dsp:txBody>
      <dsp:txXfrm>
        <a:off x="657732" y="934915"/>
        <a:ext cx="552805" cy="552805"/>
      </dsp:txXfrm>
    </dsp:sp>
    <dsp:sp modelId="{E8310461-BD42-4930-A7CD-5DC069D7E5E0}">
      <dsp:nvSpPr>
        <dsp:cNvPr id="0" name=""/>
        <dsp:cNvSpPr/>
      </dsp:nvSpPr>
      <dsp:spPr>
        <a:xfrm>
          <a:off x="3437" y="3165709"/>
          <a:ext cx="1861393" cy="72"/>
        </a:xfrm>
        <a:prstGeom prst="rect">
          <a:avLst/>
        </a:prstGeom>
        <a:solidFill>
          <a:schemeClr val="accent5">
            <a:hueOff val="163532"/>
            <a:satOff val="1250"/>
            <a:lumOff val="174"/>
            <a:alphaOff val="0"/>
          </a:schemeClr>
        </a:solidFill>
        <a:ln w="12700" cap="flat" cmpd="sng" algn="ctr">
          <a:solidFill>
            <a:schemeClr val="accent5">
              <a:hueOff val="163532"/>
              <a:satOff val="1250"/>
              <a:lumOff val="1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0D05301-525F-44B9-B991-862F1DBD5B73}">
      <dsp:nvSpPr>
        <dsp:cNvPr id="0" name=""/>
        <dsp:cNvSpPr/>
      </dsp:nvSpPr>
      <dsp:spPr>
        <a:xfrm>
          <a:off x="2050970" y="559830"/>
          <a:ext cx="1861393" cy="2605950"/>
        </a:xfrm>
        <a:prstGeom prst="rect">
          <a:avLst/>
        </a:prstGeom>
        <a:solidFill>
          <a:schemeClr val="accent5">
            <a:tint val="40000"/>
            <a:alpha val="90000"/>
            <a:hueOff val="422883"/>
            <a:satOff val="2264"/>
            <a:lumOff val="141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422883"/>
              <a:satOff val="2264"/>
              <a:lumOff val="1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121" tIns="330200" rIns="145121" bIns="33020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Monthly, a team from the church visits</a:t>
          </a:r>
        </a:p>
      </dsp:txBody>
      <dsp:txXfrm>
        <a:off x="2050970" y="1550091"/>
        <a:ext cx="1861393" cy="1563570"/>
      </dsp:txXfrm>
    </dsp:sp>
    <dsp:sp modelId="{4C3363CD-8709-47B2-AC7A-3A999DC37C4D}">
      <dsp:nvSpPr>
        <dsp:cNvPr id="0" name=""/>
        <dsp:cNvSpPr/>
      </dsp:nvSpPr>
      <dsp:spPr>
        <a:xfrm>
          <a:off x="2590774" y="820425"/>
          <a:ext cx="781785" cy="781785"/>
        </a:xfrm>
        <a:prstGeom prst="ellipse">
          <a:avLst/>
        </a:prstGeom>
        <a:solidFill>
          <a:schemeClr val="accent5">
            <a:hueOff val="327064"/>
            <a:satOff val="2500"/>
            <a:lumOff val="348"/>
            <a:alphaOff val="0"/>
          </a:schemeClr>
        </a:solidFill>
        <a:ln w="12700" cap="flat" cmpd="sng" algn="ctr">
          <a:solidFill>
            <a:schemeClr val="accent5">
              <a:hueOff val="327064"/>
              <a:satOff val="2500"/>
              <a:lumOff val="3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51" tIns="12700" rIns="60951" bIns="127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2</a:t>
          </a:r>
        </a:p>
      </dsp:txBody>
      <dsp:txXfrm>
        <a:off x="2705264" y="934915"/>
        <a:ext cx="552805" cy="552805"/>
      </dsp:txXfrm>
    </dsp:sp>
    <dsp:sp modelId="{796DD9F0-D77C-4C60-A69E-1D65EA9A5B37}">
      <dsp:nvSpPr>
        <dsp:cNvPr id="0" name=""/>
        <dsp:cNvSpPr/>
      </dsp:nvSpPr>
      <dsp:spPr>
        <a:xfrm>
          <a:off x="2050970" y="3165709"/>
          <a:ext cx="1861393" cy="72"/>
        </a:xfrm>
        <a:prstGeom prst="rect">
          <a:avLst/>
        </a:prstGeom>
        <a:solidFill>
          <a:schemeClr val="accent5">
            <a:hueOff val="490596"/>
            <a:satOff val="3750"/>
            <a:lumOff val="523"/>
            <a:alphaOff val="0"/>
          </a:schemeClr>
        </a:solidFill>
        <a:ln w="12700" cap="flat" cmpd="sng" algn="ctr">
          <a:solidFill>
            <a:schemeClr val="accent5">
              <a:hueOff val="490596"/>
              <a:satOff val="3750"/>
              <a:lumOff val="5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EFA5D1E-A1E0-43C4-A59D-75BEAE46BFEE}">
      <dsp:nvSpPr>
        <dsp:cNvPr id="0" name=""/>
        <dsp:cNvSpPr/>
      </dsp:nvSpPr>
      <dsp:spPr>
        <a:xfrm>
          <a:off x="4098503" y="559830"/>
          <a:ext cx="1861393" cy="2605950"/>
        </a:xfrm>
        <a:prstGeom prst="rect">
          <a:avLst/>
        </a:prstGeom>
        <a:solidFill>
          <a:schemeClr val="accent5">
            <a:tint val="40000"/>
            <a:alpha val="90000"/>
            <a:hueOff val="845767"/>
            <a:satOff val="4527"/>
            <a:lumOff val="283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845767"/>
              <a:satOff val="4527"/>
              <a:lumOff val="2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121" tIns="330200" rIns="145121" bIns="33020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Members </a:t>
          </a:r>
          <a:br>
            <a:rPr lang="en-US" sz="2200" kern="1200" dirty="0"/>
          </a:br>
          <a:r>
            <a:rPr lang="en-US" sz="2200" kern="1200" dirty="0"/>
            <a:t>who need ministry</a:t>
          </a:r>
        </a:p>
      </dsp:txBody>
      <dsp:txXfrm>
        <a:off x="4098503" y="1550091"/>
        <a:ext cx="1861393" cy="1563570"/>
      </dsp:txXfrm>
    </dsp:sp>
    <dsp:sp modelId="{C5223778-FEC1-4925-A721-720572E90E04}">
      <dsp:nvSpPr>
        <dsp:cNvPr id="0" name=""/>
        <dsp:cNvSpPr/>
      </dsp:nvSpPr>
      <dsp:spPr>
        <a:xfrm>
          <a:off x="4638307" y="820425"/>
          <a:ext cx="781785" cy="781785"/>
        </a:xfrm>
        <a:prstGeom prst="ellipse">
          <a:avLst/>
        </a:prstGeom>
        <a:solidFill>
          <a:schemeClr val="accent5">
            <a:hueOff val="654128"/>
            <a:satOff val="5000"/>
            <a:lumOff val="697"/>
            <a:alphaOff val="0"/>
          </a:schemeClr>
        </a:solidFill>
        <a:ln w="12700" cap="flat" cmpd="sng" algn="ctr">
          <a:solidFill>
            <a:schemeClr val="accent5">
              <a:hueOff val="654128"/>
              <a:satOff val="5000"/>
              <a:lumOff val="6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51" tIns="12700" rIns="60951" bIns="127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3</a:t>
          </a:r>
        </a:p>
      </dsp:txBody>
      <dsp:txXfrm>
        <a:off x="4752797" y="934915"/>
        <a:ext cx="552805" cy="552805"/>
      </dsp:txXfrm>
    </dsp:sp>
    <dsp:sp modelId="{539B596C-8E82-46FD-ADFC-D53D4AE87639}">
      <dsp:nvSpPr>
        <dsp:cNvPr id="0" name=""/>
        <dsp:cNvSpPr/>
      </dsp:nvSpPr>
      <dsp:spPr>
        <a:xfrm>
          <a:off x="4098503" y="3165709"/>
          <a:ext cx="1861393" cy="72"/>
        </a:xfrm>
        <a:prstGeom prst="rect">
          <a:avLst/>
        </a:prstGeom>
        <a:solidFill>
          <a:schemeClr val="accent5">
            <a:hueOff val="817661"/>
            <a:satOff val="6250"/>
            <a:lumOff val="871"/>
            <a:alphaOff val="0"/>
          </a:schemeClr>
        </a:solidFill>
        <a:ln w="12700" cap="flat" cmpd="sng" algn="ctr">
          <a:solidFill>
            <a:schemeClr val="accent5">
              <a:hueOff val="817661"/>
              <a:satOff val="6250"/>
              <a:lumOff val="8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E735D91-D18E-425C-8396-528BFA157203}">
      <dsp:nvSpPr>
        <dsp:cNvPr id="0" name=""/>
        <dsp:cNvSpPr/>
      </dsp:nvSpPr>
      <dsp:spPr>
        <a:xfrm>
          <a:off x="6146036" y="559830"/>
          <a:ext cx="1861393" cy="2605950"/>
        </a:xfrm>
        <a:prstGeom prst="rect">
          <a:avLst/>
        </a:prstGeom>
        <a:solidFill>
          <a:schemeClr val="accent5">
            <a:tint val="40000"/>
            <a:alpha val="90000"/>
            <a:hueOff val="1268650"/>
            <a:satOff val="6791"/>
            <a:lumOff val="42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1268650"/>
              <a:satOff val="6791"/>
              <a:lumOff val="4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121" tIns="330200" rIns="145121" bIns="33020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Absentees</a:t>
          </a:r>
        </a:p>
      </dsp:txBody>
      <dsp:txXfrm>
        <a:off x="6146036" y="1550091"/>
        <a:ext cx="1861393" cy="1563570"/>
      </dsp:txXfrm>
    </dsp:sp>
    <dsp:sp modelId="{92359991-17BA-445B-A453-EF2B565610C9}">
      <dsp:nvSpPr>
        <dsp:cNvPr id="0" name=""/>
        <dsp:cNvSpPr/>
      </dsp:nvSpPr>
      <dsp:spPr>
        <a:xfrm>
          <a:off x="6685840" y="820425"/>
          <a:ext cx="781785" cy="781785"/>
        </a:xfrm>
        <a:prstGeom prst="ellipse">
          <a:avLst/>
        </a:prstGeom>
        <a:solidFill>
          <a:schemeClr val="accent5">
            <a:hueOff val="981193"/>
            <a:satOff val="7500"/>
            <a:lumOff val="1045"/>
            <a:alphaOff val="0"/>
          </a:schemeClr>
        </a:solidFill>
        <a:ln w="12700" cap="flat" cmpd="sng" algn="ctr">
          <a:solidFill>
            <a:schemeClr val="accent5">
              <a:hueOff val="981193"/>
              <a:satOff val="7500"/>
              <a:lumOff val="10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51" tIns="12700" rIns="60951" bIns="127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4</a:t>
          </a:r>
        </a:p>
      </dsp:txBody>
      <dsp:txXfrm>
        <a:off x="6800330" y="934915"/>
        <a:ext cx="552805" cy="552805"/>
      </dsp:txXfrm>
    </dsp:sp>
    <dsp:sp modelId="{65BBF7C8-0F49-4186-B627-D7BAF79B25AA}">
      <dsp:nvSpPr>
        <dsp:cNvPr id="0" name=""/>
        <dsp:cNvSpPr/>
      </dsp:nvSpPr>
      <dsp:spPr>
        <a:xfrm>
          <a:off x="6146036" y="3165709"/>
          <a:ext cx="1861393" cy="72"/>
        </a:xfrm>
        <a:prstGeom prst="rect">
          <a:avLst/>
        </a:prstGeom>
        <a:solidFill>
          <a:schemeClr val="accent5">
            <a:hueOff val="1144725"/>
            <a:satOff val="8750"/>
            <a:lumOff val="1220"/>
            <a:alphaOff val="0"/>
          </a:schemeClr>
        </a:solidFill>
        <a:ln w="12700" cap="flat" cmpd="sng" algn="ctr">
          <a:solidFill>
            <a:schemeClr val="accent5">
              <a:hueOff val="1144725"/>
              <a:satOff val="8750"/>
              <a:lumOff val="12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432E55A-3688-47A9-B406-A85747F45032}">
      <dsp:nvSpPr>
        <dsp:cNvPr id="0" name=""/>
        <dsp:cNvSpPr/>
      </dsp:nvSpPr>
      <dsp:spPr>
        <a:xfrm>
          <a:off x="8193568" y="559830"/>
          <a:ext cx="1861393" cy="2605950"/>
        </a:xfrm>
        <a:prstGeom prst="rect">
          <a:avLst/>
        </a:prstGeom>
        <a:solidFill>
          <a:schemeClr val="accent5">
            <a:tint val="40000"/>
            <a:alpha val="90000"/>
            <a:hueOff val="1691534"/>
            <a:satOff val="9055"/>
            <a:lumOff val="56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1691534"/>
              <a:satOff val="9055"/>
              <a:lumOff val="56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121" tIns="330200" rIns="145121" bIns="33020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The unsaved</a:t>
          </a:r>
        </a:p>
      </dsp:txBody>
      <dsp:txXfrm>
        <a:off x="8193568" y="1550091"/>
        <a:ext cx="1861393" cy="1563570"/>
      </dsp:txXfrm>
    </dsp:sp>
    <dsp:sp modelId="{F77BB70F-B688-4B07-87D9-5ED31CC6C97D}">
      <dsp:nvSpPr>
        <dsp:cNvPr id="0" name=""/>
        <dsp:cNvSpPr/>
      </dsp:nvSpPr>
      <dsp:spPr>
        <a:xfrm>
          <a:off x="8733372" y="820425"/>
          <a:ext cx="781785" cy="781785"/>
        </a:xfrm>
        <a:prstGeom prst="ellipse">
          <a:avLst/>
        </a:prstGeom>
        <a:solidFill>
          <a:schemeClr val="accent5">
            <a:hueOff val="1308257"/>
            <a:satOff val="10000"/>
            <a:lumOff val="1394"/>
            <a:alphaOff val="0"/>
          </a:schemeClr>
        </a:solidFill>
        <a:ln w="12700" cap="flat" cmpd="sng" algn="ctr">
          <a:solidFill>
            <a:schemeClr val="accent5">
              <a:hueOff val="1308257"/>
              <a:satOff val="10000"/>
              <a:lumOff val="13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51" tIns="12700" rIns="60951" bIns="127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5</a:t>
          </a:r>
        </a:p>
      </dsp:txBody>
      <dsp:txXfrm>
        <a:off x="8847862" y="934915"/>
        <a:ext cx="552805" cy="552805"/>
      </dsp:txXfrm>
    </dsp:sp>
    <dsp:sp modelId="{DC7DE3FF-B117-495C-85B4-3509A7711BAC}">
      <dsp:nvSpPr>
        <dsp:cNvPr id="0" name=""/>
        <dsp:cNvSpPr/>
      </dsp:nvSpPr>
      <dsp:spPr>
        <a:xfrm>
          <a:off x="8193568" y="3165709"/>
          <a:ext cx="1861393" cy="72"/>
        </a:xfrm>
        <a:prstGeom prst="rect">
          <a:avLst/>
        </a:prstGeom>
        <a:solidFill>
          <a:schemeClr val="accent5">
            <a:hueOff val="1471789"/>
            <a:satOff val="11250"/>
            <a:lumOff val="1568"/>
            <a:alphaOff val="0"/>
          </a:schemeClr>
        </a:solidFill>
        <a:ln w="12700" cap="flat" cmpd="sng" algn="ctr">
          <a:solidFill>
            <a:schemeClr val="accent5">
              <a:hueOff val="1471789"/>
              <a:satOff val="11250"/>
              <a:lumOff val="15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213439-ADA1-4526-8D00-CE7E98F8629F}">
      <dsp:nvSpPr>
        <dsp:cNvPr id="0" name=""/>
        <dsp:cNvSpPr/>
      </dsp:nvSpPr>
      <dsp:spPr>
        <a:xfrm>
          <a:off x="1227" y="267023"/>
          <a:ext cx="4309690" cy="27366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85CA6F9-5F4C-4CFE-A821-1B5670B554D3}">
      <dsp:nvSpPr>
        <dsp:cNvPr id="0" name=""/>
        <dsp:cNvSpPr/>
      </dsp:nvSpPr>
      <dsp:spPr>
        <a:xfrm>
          <a:off x="480082" y="721935"/>
          <a:ext cx="4309690" cy="2736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95% OF YOUR VISITS WILL BE WELL RECEIVED.</a:t>
          </a:r>
        </a:p>
      </dsp:txBody>
      <dsp:txXfrm>
        <a:off x="560236" y="802089"/>
        <a:ext cx="4149382" cy="2576345"/>
      </dsp:txXfrm>
    </dsp:sp>
    <dsp:sp modelId="{8BA66EE7-9C33-4E1A-9839-945C9E4EEB74}">
      <dsp:nvSpPr>
        <dsp:cNvPr id="0" name=""/>
        <dsp:cNvSpPr/>
      </dsp:nvSpPr>
      <dsp:spPr>
        <a:xfrm>
          <a:off x="5268627" y="267023"/>
          <a:ext cx="4309690" cy="27366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AF67BD5-CB75-4CB5-9540-E71DBCC75F0B}">
      <dsp:nvSpPr>
        <dsp:cNvPr id="0" name=""/>
        <dsp:cNvSpPr/>
      </dsp:nvSpPr>
      <dsp:spPr>
        <a:xfrm>
          <a:off x="5747481" y="721935"/>
          <a:ext cx="4309690" cy="2736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5% OF YOUR VISITS WILL NOT BE WELL RECEIVED.</a:t>
          </a:r>
        </a:p>
      </dsp:txBody>
      <dsp:txXfrm>
        <a:off x="5827635" y="802089"/>
        <a:ext cx="4149382" cy="257634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8E7689-31E4-4DA5-88F2-F1716ED6BA8F}">
      <dsp:nvSpPr>
        <dsp:cNvPr id="0" name=""/>
        <dsp:cNvSpPr/>
      </dsp:nvSpPr>
      <dsp:spPr>
        <a:xfrm>
          <a:off x="1227" y="267023"/>
          <a:ext cx="4309690" cy="27366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E658B92-11C8-4058-86A5-E0EDE1BAC345}">
      <dsp:nvSpPr>
        <dsp:cNvPr id="0" name=""/>
        <dsp:cNvSpPr/>
      </dsp:nvSpPr>
      <dsp:spPr>
        <a:xfrm>
          <a:off x="480082" y="721935"/>
          <a:ext cx="4309690" cy="2736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Starting a new Sunday school class or discipleship group. In the fall. </a:t>
          </a:r>
        </a:p>
      </dsp:txBody>
      <dsp:txXfrm>
        <a:off x="560236" y="802089"/>
        <a:ext cx="4149382" cy="2576345"/>
      </dsp:txXfrm>
    </dsp:sp>
    <dsp:sp modelId="{045DEDAF-75BF-4919-812F-D50279F975FF}">
      <dsp:nvSpPr>
        <dsp:cNvPr id="0" name=""/>
        <dsp:cNvSpPr/>
      </dsp:nvSpPr>
      <dsp:spPr>
        <a:xfrm>
          <a:off x="5268627" y="267023"/>
          <a:ext cx="4309690" cy="27366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82E5556-DCC7-46A6-AFC0-B047611B047E}">
      <dsp:nvSpPr>
        <dsp:cNvPr id="0" name=""/>
        <dsp:cNvSpPr/>
      </dsp:nvSpPr>
      <dsp:spPr>
        <a:xfrm>
          <a:off x="5747481" y="721935"/>
          <a:ext cx="4309690" cy="2736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New classes reach new people.</a:t>
          </a:r>
        </a:p>
      </dsp:txBody>
      <dsp:txXfrm>
        <a:off x="5827635" y="802089"/>
        <a:ext cx="4149382" cy="257634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72C27E-933A-4AE4-9FA3-7A4D00A091A4}">
      <dsp:nvSpPr>
        <dsp:cNvPr id="0" name=""/>
        <dsp:cNvSpPr/>
      </dsp:nvSpPr>
      <dsp:spPr>
        <a:xfrm>
          <a:off x="0" y="103559"/>
          <a:ext cx="5906181" cy="12062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MARCH 15-16, 2021</a:t>
          </a:r>
        </a:p>
      </dsp:txBody>
      <dsp:txXfrm>
        <a:off x="58883" y="162442"/>
        <a:ext cx="5788415" cy="1088453"/>
      </dsp:txXfrm>
    </dsp:sp>
    <dsp:sp modelId="{0378F2CC-80FC-493D-B758-A81517674A90}">
      <dsp:nvSpPr>
        <dsp:cNvPr id="0" name=""/>
        <dsp:cNvSpPr/>
      </dsp:nvSpPr>
      <dsp:spPr>
        <a:xfrm>
          <a:off x="0" y="1376019"/>
          <a:ext cx="5906181" cy="1206219"/>
        </a:xfrm>
        <a:prstGeom prst="roundRect">
          <a:avLst/>
        </a:prstGeom>
        <a:solidFill>
          <a:schemeClr val="accent2">
            <a:hueOff val="498132"/>
            <a:satOff val="-1053"/>
            <a:lumOff val="9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HILLVUE HEIGHTS CHURCH </a:t>
          </a:r>
          <a:br>
            <a:rPr lang="en-US" sz="2300" kern="1200" dirty="0"/>
          </a:br>
          <a:r>
            <a:rPr lang="en-US" sz="2300" kern="1200" dirty="0"/>
            <a:t>IN BOWLING GREEN, KY.</a:t>
          </a:r>
        </a:p>
      </dsp:txBody>
      <dsp:txXfrm>
        <a:off x="58883" y="1434902"/>
        <a:ext cx="5788415" cy="1088453"/>
      </dsp:txXfrm>
    </dsp:sp>
    <dsp:sp modelId="{1EC717B2-9000-4A65-B10A-E1FF3D050AAA}">
      <dsp:nvSpPr>
        <dsp:cNvPr id="0" name=""/>
        <dsp:cNvSpPr/>
      </dsp:nvSpPr>
      <dsp:spPr>
        <a:xfrm>
          <a:off x="0" y="2648479"/>
          <a:ext cx="5906181" cy="1206219"/>
        </a:xfrm>
        <a:prstGeom prst="roundRect">
          <a:avLst/>
        </a:prstGeom>
        <a:solidFill>
          <a:schemeClr val="accent2">
            <a:hueOff val="996265"/>
            <a:satOff val="-2107"/>
            <a:lumOff val="18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REACH WILL PROVIDE QUALITY EVANGLISTIC EQUIPPING FOR ALL PASTORS AND BIVOCATIONAL LEADERS.</a:t>
          </a:r>
        </a:p>
      </dsp:txBody>
      <dsp:txXfrm>
        <a:off x="58883" y="2707362"/>
        <a:ext cx="5788415" cy="1088453"/>
      </dsp:txXfrm>
    </dsp:sp>
    <dsp:sp modelId="{CD76A7D0-8AC2-4F7C-B34D-4BC6D6209451}">
      <dsp:nvSpPr>
        <dsp:cNvPr id="0" name=""/>
        <dsp:cNvSpPr/>
      </dsp:nvSpPr>
      <dsp:spPr>
        <a:xfrm>
          <a:off x="0" y="3920938"/>
          <a:ext cx="5906181" cy="1206219"/>
        </a:xfrm>
        <a:prstGeom prst="roundRect">
          <a:avLst/>
        </a:prstGeom>
        <a:solidFill>
          <a:schemeClr val="accent2">
            <a:hueOff val="1494397"/>
            <a:satOff val="-3160"/>
            <a:lumOff val="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DETAILS AT KYBAPTIST.ORG/REACH.</a:t>
          </a:r>
        </a:p>
      </dsp:txBody>
      <dsp:txXfrm>
        <a:off x="58883" y="3979821"/>
        <a:ext cx="5788415" cy="108845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25406D-A4EB-49C4-A5A3-6211C2FBDC90}">
      <dsp:nvSpPr>
        <dsp:cNvPr id="0" name=""/>
        <dsp:cNvSpPr/>
      </dsp:nvSpPr>
      <dsp:spPr>
        <a:xfrm>
          <a:off x="1227" y="267023"/>
          <a:ext cx="4309690" cy="27366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3DB9658-CD2F-4ACA-9558-4125B6FCA736}">
      <dsp:nvSpPr>
        <dsp:cNvPr id="0" name=""/>
        <dsp:cNvSpPr/>
      </dsp:nvSpPr>
      <dsp:spPr>
        <a:xfrm>
          <a:off x="480082" y="721935"/>
          <a:ext cx="4309690" cy="2736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In the fall, join Revival Fires International and have students take a </a:t>
          </a:r>
          <a:r>
            <a:rPr lang="en-US" sz="3400" i="1" kern="1200" dirty="0"/>
            <a:t>Truth for Youth </a:t>
          </a:r>
          <a:r>
            <a:rPr lang="en-US" sz="3400" kern="1200" dirty="0"/>
            <a:t>Bible to a friend.</a:t>
          </a:r>
        </a:p>
      </dsp:txBody>
      <dsp:txXfrm>
        <a:off x="560236" y="802089"/>
        <a:ext cx="4149382" cy="2576345"/>
      </dsp:txXfrm>
    </dsp:sp>
    <dsp:sp modelId="{8A2B0088-FABE-4287-9316-E2A42E89BB69}">
      <dsp:nvSpPr>
        <dsp:cNvPr id="0" name=""/>
        <dsp:cNvSpPr/>
      </dsp:nvSpPr>
      <dsp:spPr>
        <a:xfrm>
          <a:off x="5268627" y="267023"/>
          <a:ext cx="4309690" cy="27366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F5E2BD6-0F74-4B6E-A1DA-FB5377A8C935}">
      <dsp:nvSpPr>
        <dsp:cNvPr id="0" name=""/>
        <dsp:cNvSpPr/>
      </dsp:nvSpPr>
      <dsp:spPr>
        <a:xfrm>
          <a:off x="5747481" y="721935"/>
          <a:ext cx="4309690" cy="2736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revivalfires.org   </a:t>
          </a:r>
        </a:p>
      </dsp:txBody>
      <dsp:txXfrm>
        <a:off x="5827635" y="802089"/>
        <a:ext cx="4149382" cy="25763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9/29/2020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181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08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19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6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39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92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9/29/2020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224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9/29/2020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021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9/29/2020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437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9/29/2020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36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414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8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698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lose up of a clock&#10;&#10;Description automatically generated">
            <a:extLst>
              <a:ext uri="{FF2B5EF4-FFF2-40B4-BE49-F238E27FC236}">
                <a16:creationId xmlns:a16="http://schemas.microsoft.com/office/drawing/2014/main" id="{F8D0956E-E01B-4959-B995-F132D549A5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l="3111" r="1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3F0324-BD1D-49B4-BF64-DEF60A181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9532" y="2091263"/>
            <a:ext cx="8652938" cy="2461504"/>
          </a:xfrm>
        </p:spPr>
        <p:txBody>
          <a:bodyPr>
            <a:normAutofit/>
          </a:bodyPr>
          <a:lstStyle/>
          <a:p>
            <a:r>
              <a:rPr lang="en-US" sz="3700"/>
              <a:t>PAUL BADGETT</a:t>
            </a:r>
            <a:br>
              <a:rPr lang="en-US" sz="3700"/>
            </a:br>
            <a:r>
              <a:rPr lang="en-US" sz="3700"/>
              <a:t>EAST REGIONAL CONSULTANT KENTUCKY BAPTIST CONVENTION</a:t>
            </a:r>
            <a:br>
              <a:rPr lang="en-US" sz="3700"/>
            </a:br>
            <a:endParaRPr lang="en-US" sz="37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3B8032-E1C8-45AC-9D2A-B5590A92C4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9532" y="4623127"/>
            <a:ext cx="8655200" cy="457201"/>
          </a:xfrm>
        </p:spPr>
        <p:txBody>
          <a:bodyPr>
            <a:norm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977687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089CB0-2F03-4E3C-ADBB-570A3BE78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081" y="0"/>
            <a:ext cx="551077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rgbClr val="D9D9D9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solidFill>
            <a:schemeClr val="bg1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3F0C5C-B309-4D5C-886F-427B82F61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887" y="1185059"/>
            <a:ext cx="3491832" cy="4487882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CONSIDER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939" y="276008"/>
            <a:ext cx="6146615" cy="6305984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5455" y="438912"/>
            <a:ext cx="5815584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182E6-6D46-475B-9AEB-B11CF33AF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3656" y="936416"/>
            <a:ext cx="4870512" cy="498516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600" dirty="0"/>
              <a:t>Training Sunday </a:t>
            </a:r>
            <a:br>
              <a:rPr lang="en-US" sz="3600" dirty="0"/>
            </a:br>
            <a:r>
              <a:rPr lang="en-US" sz="3600" dirty="0"/>
              <a:t>school teachers </a:t>
            </a:r>
            <a:br>
              <a:rPr lang="en-US" sz="3600" dirty="0"/>
            </a:br>
            <a:r>
              <a:rPr lang="en-US" sz="3600" dirty="0"/>
              <a:t>and administrators </a:t>
            </a:r>
            <a:br>
              <a:rPr lang="en-US" sz="3600" dirty="0"/>
            </a:br>
            <a:r>
              <a:rPr lang="en-US" sz="3600" dirty="0"/>
              <a:t>how to share the gospel during the month </a:t>
            </a:r>
            <a:br>
              <a:rPr lang="en-US" sz="3600" dirty="0"/>
            </a:br>
            <a:r>
              <a:rPr lang="en-US" sz="3600" dirty="0"/>
              <a:t>of February.</a:t>
            </a:r>
          </a:p>
        </p:txBody>
      </p:sp>
    </p:spTree>
    <p:extLst>
      <p:ext uri="{BB962C8B-B14F-4D97-AF65-F5344CB8AC3E}">
        <p14:creationId xmlns:p14="http://schemas.microsoft.com/office/powerpoint/2010/main" val="1413345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1">
                <a:tint val="95000"/>
              </a:schemeClr>
              <a:schemeClr val="bg1">
                <a:shade val="92000"/>
                <a:satMod val="115000"/>
              </a:schemeClr>
            </a:duotone>
          </a:blip>
          <a:tile tx="0" ty="0" sx="60000" sy="6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B58A187-A4B1-42EB-A4C7-8635BA507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F14E7F-3054-458C-ACF9-A8DA1757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3747C1C-97FC-4D70-A6C8-A01FBCF5A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5CDC370-AE44-4300-98BA-FE204E881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7B15501-CB9A-4642-80EE-2876EF039E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AFF9525-325F-47B3-A63C-93C12253A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318BDE-C520-4218-A10F-80D1102D2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520" y="1272800"/>
            <a:ext cx="6544620" cy="43124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83000"/>
              </a:lnSpc>
            </a:pPr>
            <a:r>
              <a:rPr lang="en-US" sz="6800" cap="all" spc="-100">
                <a:solidFill>
                  <a:schemeClr val="tx1"/>
                </a:solidFill>
              </a:rPr>
              <a:t>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6C90F-99C8-4D94-9443-A967C673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3440" y="1272800"/>
            <a:ext cx="2481307" cy="43124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spc="8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Conducting a well-planned revival during the month of March.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4898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BB2427-95EA-4F66-BA54-7DFE8F3BE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/>
              <a:t>A well-planned revival might include: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909A57B-65FA-44A5-82A5-541D74688F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8410975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0476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03E2E-64FC-472A-9C80-EFE2933A5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CONSIDER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23DF564-BAF3-4392-A18B-2EE2FA86C0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404103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60518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B58A187-A4B1-42EB-A4C7-8635BA507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F14E7F-3054-458C-ACF9-A8DA1757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3747C1C-97FC-4D70-A6C8-A01FBCF5A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5CDC370-AE44-4300-98BA-FE204E881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7B15501-CB9A-4642-80EE-2876EF039E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AFF9525-325F-47B3-A63C-93C12253A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AEFDCDD6-2444-445B-B2A6-41F0C73EF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A927C3B-99B6-4CC8-9B17-E037F84995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966432" cy="6858000"/>
          </a:xfrm>
          <a:prstGeom prst="rect">
            <a:avLst/>
          </a:prstGeom>
          <a:solidFill>
            <a:schemeClr val="accent1"/>
          </a:solidFill>
          <a:ln w="6350" cap="sq" cmpd="sng" algn="ctr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520CA27-09BA-46BA-BC29-D967DC58E5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4884" y="643468"/>
            <a:ext cx="6676665" cy="5571064"/>
          </a:xfrm>
          <a:prstGeom prst="rect">
            <a:avLst/>
          </a:prstGeom>
          <a:solidFill>
            <a:schemeClr val="bg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5A849D6-560A-4DCB-8F28-267773C0B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952" y="726948"/>
            <a:ext cx="6510528" cy="540410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cap="sq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77320-6554-433C-9A55-930359C4B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867" y="1286934"/>
            <a:ext cx="5360631" cy="42716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6000" cap="all" spc="-100">
                <a:solidFill>
                  <a:schemeClr val="bg1"/>
                </a:solidFill>
              </a:rPr>
              <a:t>THOM RAINER QUOTE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93206-0298-4567-B50F-6D8DE62B1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04233" y="1127760"/>
            <a:ext cx="2830683" cy="45992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i="1" spc="80" dirty="0"/>
              <a:t>“Lack of outward focus causes restlessness, lack of purpose, negativity, and criticisms.”</a:t>
            </a:r>
          </a:p>
        </p:txBody>
      </p:sp>
    </p:spTree>
    <p:extLst>
      <p:ext uri="{BB962C8B-B14F-4D97-AF65-F5344CB8AC3E}">
        <p14:creationId xmlns:p14="http://schemas.microsoft.com/office/powerpoint/2010/main" val="4231546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17D65-A07E-4BD4-A69F-693F843A4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OUTREACH PROGRAM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C10841A-536E-424F-AC77-8556053CD8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269857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40904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1">
                <a:tint val="95000"/>
              </a:schemeClr>
              <a:schemeClr val="bg1">
                <a:shade val="92000"/>
                <a:satMod val="115000"/>
              </a:schemeClr>
            </a:duotone>
          </a:blip>
          <a:tile tx="0" ty="0" sx="60000" sy="6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B58A187-A4B1-42EB-A4C7-8635BA507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F14E7F-3054-458C-ACF9-A8DA1757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3747C1C-97FC-4D70-A6C8-A01FBCF5A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5CDC370-AE44-4300-98BA-FE204E881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7B15501-CB9A-4642-80EE-2876EF039E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AFF9525-325F-47B3-A63C-93C12253A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9829D6-510D-4E84-9628-40A666D85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520" y="1272800"/>
            <a:ext cx="6544620" cy="43124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83000"/>
              </a:lnSpc>
            </a:pPr>
            <a:r>
              <a:rPr lang="en-US" sz="6800" cap="all" spc="-100" dirty="0">
                <a:solidFill>
                  <a:schemeClr val="tx1"/>
                </a:solidFill>
              </a:rPr>
              <a:t>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DDE04-07C3-417E-89C8-F6FFD8B1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3440" y="1272800"/>
            <a:ext cx="2481307" cy="43124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600" spc="8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Taking your youth to camp.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34659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1">
                <a:tint val="95000"/>
              </a:schemeClr>
              <a:schemeClr val="bg1">
                <a:shade val="92000"/>
                <a:satMod val="115000"/>
              </a:schemeClr>
            </a:duotone>
          </a:blip>
          <a:tile tx="0" ty="0" sx="60000" sy="6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B58A187-A4B1-42EB-A4C7-8635BA507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F14E7F-3054-458C-ACF9-A8DA1757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3747C1C-97FC-4D70-A6C8-A01FBCF5A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5CDC370-AE44-4300-98BA-FE204E881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7B15501-CB9A-4642-80EE-2876EF039E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AFF9525-325F-47B3-A63C-93C12253A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C27FEB-6633-4600-8198-4B029A072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520" y="1272800"/>
            <a:ext cx="6544620" cy="43124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83000"/>
              </a:lnSpc>
            </a:pPr>
            <a:r>
              <a:rPr lang="en-US" sz="6800" cap="all" spc="-100">
                <a:solidFill>
                  <a:schemeClr val="tx1"/>
                </a:solidFill>
              </a:rPr>
              <a:t>NOT OPTIONAL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3A427-CD3D-40ED-837E-16995C7F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3440" y="1272800"/>
            <a:ext cx="2481307" cy="43124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spc="8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VACATION BIBLE SCHOOL  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5964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089CB0-2F03-4E3C-ADBB-570A3BE78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081" y="0"/>
            <a:ext cx="551077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rgbClr val="D9D9D9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solidFill>
            <a:schemeClr val="bg1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D93FF2-554B-4170-807C-04C09D4CB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887" y="1185059"/>
            <a:ext cx="3491832" cy="4487882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GEORGE BARNA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939" y="276008"/>
            <a:ext cx="6146615" cy="6305984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5455" y="438912"/>
            <a:ext cx="5815584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CA130-980C-4A54-BBB5-8B9272C21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3656" y="936416"/>
            <a:ext cx="4870512" cy="498516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600" i="1" dirty="0"/>
              <a:t>“We discovered that the probability </a:t>
            </a:r>
            <a:r>
              <a:rPr lang="en-US" sz="3600" i="1" dirty="0" err="1"/>
              <a:t>ofsomeone</a:t>
            </a:r>
            <a:r>
              <a:rPr lang="en-US" sz="3600" i="1" dirty="0"/>
              <a:t> embracing Jesus as his or her Savior was 32% between the ages 5 and 12; 4% for those in the 13 to 18 range; and 6% for people 19 or older.”</a:t>
            </a:r>
          </a:p>
        </p:txBody>
      </p:sp>
    </p:spTree>
    <p:extLst>
      <p:ext uri="{BB962C8B-B14F-4D97-AF65-F5344CB8AC3E}">
        <p14:creationId xmlns:p14="http://schemas.microsoft.com/office/powerpoint/2010/main" val="39854359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089CB0-2F03-4E3C-ADBB-570A3BE78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081" y="0"/>
            <a:ext cx="551077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rgbClr val="D9D9D9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solidFill>
            <a:schemeClr val="bg1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A20D0-D404-4EC1-830C-1B22CAF9A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887" y="1185059"/>
            <a:ext cx="3491832" cy="4487882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BARNA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939" y="276008"/>
            <a:ext cx="6146615" cy="6305984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5455" y="438912"/>
            <a:ext cx="5815584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F4C71-F530-4B21-BF53-28A80553D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3656" y="936416"/>
            <a:ext cx="4870512" cy="498516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600" dirty="0"/>
              <a:t>In other words, if people do not embrace Jesus Christ as their Savior before they reach their teenage years, the chances of their doing so is slim.</a:t>
            </a:r>
          </a:p>
        </p:txBody>
      </p:sp>
    </p:spTree>
    <p:extLst>
      <p:ext uri="{BB962C8B-B14F-4D97-AF65-F5344CB8AC3E}">
        <p14:creationId xmlns:p14="http://schemas.microsoft.com/office/powerpoint/2010/main" val="3442066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807B9-AE0F-4D7F-AFEC-A7D7D3BEF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EVANGELISTIC </a:t>
            </a:r>
            <a:br>
              <a:rPr lang="en-US" sz="4400" dirty="0"/>
            </a:br>
            <a:r>
              <a:rPr lang="en-US" sz="4400" dirty="0"/>
              <a:t>CALENDAR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25D1333-DE3B-40A7-ABDA-DA6D340E1B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751540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85955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B58A187-A4B1-42EB-A4C7-8635BA507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F14E7F-3054-458C-ACF9-A8DA1757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3747C1C-97FC-4D70-A6C8-A01FBCF5A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5CDC370-AE44-4300-98BA-FE204E881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7B15501-CB9A-4642-80EE-2876EF039E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AFF9525-325F-47B3-A63C-93C12253A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D071C0CD-5EFD-45A1-AAFD-61C3D4A65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A03302C-20A2-4C4F-9760-E85AE1041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7" y="643464"/>
            <a:ext cx="10912338" cy="557107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D00F093B-0739-4429-B30D-D72924D088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9702" y="809244"/>
            <a:ext cx="10579608" cy="5239512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B3886-9E9C-4F28-A49F-796706917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632" y="1559768"/>
            <a:ext cx="9678368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6600" cap="all" spc="-100"/>
              <a:t>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BEF4F-DAA8-4C49-8FC0-F8F3A778C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3633" y="4445479"/>
            <a:ext cx="9678367" cy="105979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600" spc="8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Doing back-to-school backpacks in August.</a:t>
            </a:r>
            <a:endParaRPr lang="en-US" spc="8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BB92999-6A40-480A-8965-2F20DFB03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640856"/>
            <a:ext cx="1920240" cy="73152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2" name="Straight Connector 28">
            <a:extLst>
              <a:ext uri="{FF2B5EF4-FFF2-40B4-BE49-F238E27FC236}">
                <a16:creationId xmlns:a16="http://schemas.microsoft.com/office/drawing/2014/main" id="{15573B87-7D61-460C-9ADA-EF63674E3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30">
            <a:extLst>
              <a:ext uri="{FF2B5EF4-FFF2-40B4-BE49-F238E27FC236}">
                <a16:creationId xmlns:a16="http://schemas.microsoft.com/office/drawing/2014/main" id="{0AAF6B7C-985D-4351-9564-8DBDF5BB03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32">
            <a:extLst>
              <a:ext uri="{FF2B5EF4-FFF2-40B4-BE49-F238E27FC236}">
                <a16:creationId xmlns:a16="http://schemas.microsoft.com/office/drawing/2014/main" id="{F88433F4-33AB-4CE1-9DE3-72A8403654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3017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90957-D502-49E8-8D2A-57834FA32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CONSIDER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BD65F5D-BD32-43EE-8D33-8C9987B881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315506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51997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1">
                <a:tint val="95000"/>
              </a:schemeClr>
              <a:schemeClr val="bg1">
                <a:shade val="92000"/>
                <a:satMod val="115000"/>
              </a:schemeClr>
            </a:duotone>
          </a:blip>
          <a:tile tx="0" ty="0" sx="60000" sy="6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B58A187-A4B1-42EB-A4C7-8635BA507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F14E7F-3054-458C-ACF9-A8DA1757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3747C1C-97FC-4D70-A6C8-A01FBCF5A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5CDC370-AE44-4300-98BA-FE204E881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7B15501-CB9A-4642-80EE-2876EF039E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AFF9525-325F-47B3-A63C-93C12253A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C11E17-2273-4FC1-8A05-A8D870C7E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520" y="1272800"/>
            <a:ext cx="6699100" cy="43124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83000"/>
              </a:lnSpc>
            </a:pPr>
            <a:r>
              <a:rPr lang="en-US" sz="4000" cap="all" spc="-100" dirty="0">
                <a:solidFill>
                  <a:schemeClr val="tx1"/>
                </a:solidFill>
              </a:rPr>
              <a:t>Consider.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AE54D-7CA3-41DC-9378-43325EB39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4818" y="1272800"/>
            <a:ext cx="2963730" cy="43124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spc="8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Using sports, like CenterPoint Archery for </a:t>
            </a:r>
            <a:br>
              <a:rPr lang="en-US" sz="3200" spc="8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3200" spc="8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age-appropriate children.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71254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079726-A0AD-4D0C-932D-B0052D2F3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ATTEND REACH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5E7DAEE1-E7F1-4B40-88FB-4849D41AC9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093024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32740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BEBBBF70-6ABC-46E8-A293-73A60B8E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5388887-43DC-4FAF-9400-7925701AF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804B63-A1FD-44FA-A64C-3AC0454BA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249" y="1916670"/>
            <a:ext cx="5716338" cy="304270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5400" cap="all" spc="-100"/>
              <a:t>HAVE A BIG EVENT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F2FD4B7-706B-4F5C-A0C7-7D69677C7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51298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6E6DC6E-1FA3-4048-B867-BDB51763F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E066135-B6C1-4001-B7CC-53A443DF2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2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3AD82B4-5F4B-4968-B15E-29DCF8592D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ED4D80A-659E-4F4B-9A77-4DA2D7B26B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170" y="1561990"/>
            <a:ext cx="3752067" cy="375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7253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B58A187-A4B1-42EB-A4C7-8635BA507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F14E7F-3054-458C-ACF9-A8DA1757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3747C1C-97FC-4D70-A6C8-A01FBCF5A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5CDC370-AE44-4300-98BA-FE204E881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7B15501-CB9A-4642-80EE-2876EF039E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AFF9525-325F-47B3-A63C-93C12253A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D071C0CD-5EFD-45A1-AAFD-61C3D4A65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A03302C-20A2-4C4F-9760-E85AE1041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7" y="643464"/>
            <a:ext cx="10912338" cy="557107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D00F093B-0739-4429-B30D-D72924D088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9702" y="809244"/>
            <a:ext cx="10579608" cy="5239512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459DA7-98EB-4EF2-8C89-B2AA347C6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632" y="1559768"/>
            <a:ext cx="9678368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6600" cap="all" spc="-100" dirty="0"/>
              <a:t>HAVE A BIG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EB69E-E720-4205-91DC-CADB0A217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3633" y="4817251"/>
            <a:ext cx="9678367" cy="68802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600" spc="8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CONSIDER A BEAST FEAST.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BB92999-6A40-480A-8965-2F20DFB03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640856"/>
            <a:ext cx="1920240" cy="73152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5573B87-7D61-460C-9ADA-EF63674E3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AAF6B7C-985D-4351-9564-8DBDF5BB03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88433F4-33AB-4CE1-9DE3-72A8403654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59020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6AC23-2C36-49ED-AE0F-E13D72307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TRY TRUTH FOR YOUTH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B657755-DCFD-42E8-89B7-11AAF8F34F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5147473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8478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032DA8-5ACA-49B1-9B0B-B886CD443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Create an evangelistic </a:t>
            </a:r>
            <a:br>
              <a:rPr lang="en-US" sz="4400" dirty="0"/>
            </a:br>
            <a:r>
              <a:rPr lang="en-US" sz="4400" dirty="0"/>
              <a:t>calendar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9A458C12-B10E-4993-BFB4-001A3E50F3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5478135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840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1">
                <a:tint val="95000"/>
              </a:schemeClr>
              <a:schemeClr val="bg1">
                <a:shade val="92000"/>
                <a:satMod val="115000"/>
              </a:schemeClr>
            </a:duotone>
          </a:blip>
          <a:tile tx="0" ty="0" sx="60000" sy="6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B58A187-A4B1-42EB-A4C7-8635BA507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F14E7F-3054-458C-ACF9-A8DA1757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3747C1C-97FC-4D70-A6C8-A01FBCF5A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5CDC370-AE44-4300-98BA-FE204E881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7B15501-CB9A-4642-80EE-2876EF039E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AFF9525-325F-47B3-A63C-93C12253A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9BBBF7-D0D6-4879-9949-98CC5728F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520" y="1272800"/>
            <a:ext cx="6544620" cy="43124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83000"/>
              </a:lnSpc>
            </a:pPr>
            <a:r>
              <a:rPr lang="en-US" sz="6800" cap="all" spc="-100">
                <a:solidFill>
                  <a:schemeClr val="tx1"/>
                </a:solidFill>
              </a:rPr>
              <a:t>JOHN MAXWELL QUOTE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C3BFE-4475-4867-B9DF-7BDCEAE98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3440" y="1272800"/>
            <a:ext cx="2481307" cy="43124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i="1" spc="8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“PREPARED LEADERS STAND READY TO MEET THE FUTURE. THEY DON’T REACT AND ARE NOT EASLILY SURPRISED.</a:t>
            </a:r>
            <a:r>
              <a:rPr lang="en-US" sz="2000" spc="8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”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6032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1">
                <a:tint val="95000"/>
              </a:schemeClr>
              <a:schemeClr val="bg1">
                <a:shade val="92000"/>
                <a:satMod val="115000"/>
              </a:schemeClr>
            </a:duotone>
          </a:blip>
          <a:tile tx="0" ty="0" sx="60000" sy="6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5F0E5E-D639-48C0-88D1-40085C3BF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625" y="1420706"/>
            <a:ext cx="3466540" cy="4016587"/>
          </a:xfrm>
        </p:spPr>
        <p:txBody>
          <a:bodyPr>
            <a:normAutofit/>
          </a:bodyPr>
          <a:lstStyle/>
          <a:p>
            <a:pPr algn="r"/>
            <a:r>
              <a:rPr lang="en-US" sz="4000" dirty="0"/>
              <a:t>OUR COMMISSION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86269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8843C-BAE1-4509-AC88-C2F36FD6D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6723" y="1420706"/>
            <a:ext cx="5514758" cy="401658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“Jesus came and spoke to them saying, ‘All authority has been given to Me in heaven and on earth. </a:t>
            </a:r>
            <a:r>
              <a:rPr lang="en-US" sz="36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Go</a:t>
            </a:r>
            <a:r>
              <a:rPr lang="en-US" sz="3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therefore,’”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b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(Matthew 28:19-18a NKJV).</a:t>
            </a:r>
          </a:p>
        </p:txBody>
      </p:sp>
    </p:spTree>
    <p:extLst>
      <p:ext uri="{BB962C8B-B14F-4D97-AF65-F5344CB8AC3E}">
        <p14:creationId xmlns:p14="http://schemas.microsoft.com/office/powerpoint/2010/main" val="2028126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9D6CD28-D147-4DC0-A5FF-335351C7D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7CDDF69-9963-4CB8-8441-2D6CA2C66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198"/>
            <a:ext cx="11281609" cy="239607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8B53A5F-63B3-4E86-93F7-275390D70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966"/>
            <a:ext cx="10954512" cy="2066544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0CA64B-DBC1-48EC-96F1-55CB7E39E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65200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RICK GAGE QUOTE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500A7F4-BBB6-425A-BDAD-D17C8F7950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454238"/>
              </p:ext>
            </p:extLst>
          </p:nvPr>
        </p:nvGraphicFramePr>
        <p:xfrm>
          <a:off x="1473200" y="3530600"/>
          <a:ext cx="9245600" cy="2336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6300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1">
                <a:tint val="95000"/>
              </a:schemeClr>
              <a:schemeClr val="bg1">
                <a:shade val="92000"/>
                <a:satMod val="115000"/>
              </a:schemeClr>
            </a:duotone>
          </a:blip>
          <a:tile tx="0" ty="0" sx="60000" sy="6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B7800-7FA8-4C22-AEB6-3791F2A2C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625" y="1420706"/>
            <a:ext cx="3466540" cy="4016587"/>
          </a:xfrm>
        </p:spPr>
        <p:txBody>
          <a:bodyPr>
            <a:normAutofit/>
          </a:bodyPr>
          <a:lstStyle/>
          <a:p>
            <a:pPr algn="r"/>
            <a:r>
              <a:rPr lang="en-US" sz="6000" dirty="0"/>
              <a:t>JESUS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86269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FA67A-0ABD-4ED0-A466-7896F08A3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6723" y="1420706"/>
            <a:ext cx="5514758" cy="401658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“But you shall receive power when the Holy Spirit has come upon you; and you shall be witnesses to Me in Jerusalem, and in all Judea and Samaria, and to the end of the earth,” 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(Acts 1:8 NKJV).</a:t>
            </a:r>
          </a:p>
        </p:txBody>
      </p:sp>
    </p:spTree>
    <p:extLst>
      <p:ext uri="{BB962C8B-B14F-4D97-AF65-F5344CB8AC3E}">
        <p14:creationId xmlns:p14="http://schemas.microsoft.com/office/powerpoint/2010/main" val="4111420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1793F1-6D03-4712-A110-7DEBF8414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TWIN CERTAINTIES</a:t>
            </a:r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19" name="Content Placeholder 2">
            <a:extLst>
              <a:ext uri="{FF2B5EF4-FFF2-40B4-BE49-F238E27FC236}">
                <a16:creationId xmlns:a16="http://schemas.microsoft.com/office/drawing/2014/main" id="{B1BE7AD5-554E-4D94-84B2-C9A2616C60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125461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0796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Rectangle 9">
            <a:extLst>
              <a:ext uri="{FF2B5EF4-FFF2-40B4-BE49-F238E27FC236}">
                <a16:creationId xmlns:a16="http://schemas.microsoft.com/office/drawing/2014/main" id="{7B58A187-A4B1-42EB-A4C7-8635BA507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0" name="Rectangle 11">
            <a:extLst>
              <a:ext uri="{FF2B5EF4-FFF2-40B4-BE49-F238E27FC236}">
                <a16:creationId xmlns:a16="http://schemas.microsoft.com/office/drawing/2014/main" id="{37F14E7F-3054-458C-ACF9-A8DA1757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1" name="Rectangle 13">
            <a:extLst>
              <a:ext uri="{FF2B5EF4-FFF2-40B4-BE49-F238E27FC236}">
                <a16:creationId xmlns:a16="http://schemas.microsoft.com/office/drawing/2014/main" id="{93747C1C-97FC-4D70-A6C8-A01FBCF5A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2" name="Group 1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5CDC370-AE44-4300-98BA-FE204E881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7B15501-CB9A-4642-80EE-2876EF039E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AFF9525-325F-47B3-A63C-93C12253A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33" name="Rectangle 20">
            <a:extLst>
              <a:ext uri="{FF2B5EF4-FFF2-40B4-BE49-F238E27FC236}">
                <a16:creationId xmlns:a16="http://schemas.microsoft.com/office/drawing/2014/main" id="{609E572D-3AE7-44FA-8D33-CB61DF266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22">
            <a:extLst>
              <a:ext uri="{FF2B5EF4-FFF2-40B4-BE49-F238E27FC236}">
                <a16:creationId xmlns:a16="http://schemas.microsoft.com/office/drawing/2014/main" id="{7C4BA24A-9299-4ADA-8C27-360038A85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28" y="48463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24">
            <a:extLst>
              <a:ext uri="{FF2B5EF4-FFF2-40B4-BE49-F238E27FC236}">
                <a16:creationId xmlns:a16="http://schemas.microsoft.com/office/drawing/2014/main" id="{09FB0A77-2362-4C21-90AC-70DBC8590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596290"/>
            <a:ext cx="0" cy="3657600"/>
          </a:xfrm>
          <a:prstGeom prst="line">
            <a:avLst/>
          </a:prstGeom>
          <a:ln w="19050">
            <a:solidFill>
              <a:srgbClr val="FFFFFF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28F0CA6B-97F1-4A9E-9E13-E35FBA2E4F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752" y="685800"/>
            <a:ext cx="10826496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BDD00-685B-49BB-AF94-5B4D48BC7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5356" y="810275"/>
            <a:ext cx="7020747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3000"/>
              </a:lnSpc>
            </a:pPr>
            <a:r>
              <a:rPr lang="en-US" sz="6600" cap="all" spc="-100" dirty="0">
                <a:solidFill>
                  <a:srgbClr val="FFFFFF"/>
                </a:solidFill>
              </a:rPr>
              <a:t>BOTTOM LINE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41A95-56D5-4396-90D9-CCFCCC1D5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661" y="810275"/>
            <a:ext cx="2949542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4000" spc="80" dirty="0">
                <a:solidFill>
                  <a:srgbClr val="FFFFFF"/>
                </a:solidFill>
              </a:rPr>
              <a:t>A lack of outward focus is a sin!</a:t>
            </a:r>
          </a:p>
        </p:txBody>
      </p:sp>
    </p:spTree>
    <p:extLst>
      <p:ext uri="{BB962C8B-B14F-4D97-AF65-F5344CB8AC3E}">
        <p14:creationId xmlns:p14="http://schemas.microsoft.com/office/powerpoint/2010/main" val="2885534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1">
                <a:tint val="95000"/>
              </a:schemeClr>
              <a:schemeClr val="bg1">
                <a:shade val="92000"/>
                <a:satMod val="115000"/>
              </a:schemeClr>
            </a:duotone>
          </a:blip>
          <a:tile tx="0" ty="0" sx="60000" sy="6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B58A187-A4B1-42EB-A4C7-8635BA507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F14E7F-3054-458C-ACF9-A8DA1757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3747C1C-97FC-4D70-A6C8-A01FBCF5A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5CDC370-AE44-4300-98BA-FE204E881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7B15501-CB9A-4642-80EE-2876EF039E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AFF9525-325F-47B3-A63C-93C12253A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CAD027-97A7-4975-A7DF-9E7A0644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520" y="1272800"/>
            <a:ext cx="6544620" cy="43124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83000"/>
              </a:lnSpc>
            </a:pPr>
            <a:r>
              <a:rPr lang="en-US" sz="6800" cap="all" spc="-100" dirty="0">
                <a:solidFill>
                  <a:schemeClr val="tx1"/>
                </a:solidFill>
              </a:rPr>
              <a:t>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A8150-D55D-4253-9766-436575FF7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3440" y="1272800"/>
            <a:ext cx="2481307" cy="43124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spc="8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DOING A SOUL-WINNING WORKSHOP IN JANUARY.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49728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243741"/>
      </a:dk2>
      <a:lt2>
        <a:srgbClr val="E3E2E8"/>
      </a:lt2>
      <a:accent1>
        <a:srgbClr val="9EA47C"/>
      </a:accent1>
      <a:accent2>
        <a:srgbClr val="89A873"/>
      </a:accent2>
      <a:accent3>
        <a:srgbClr val="7FAA7F"/>
      </a:accent3>
      <a:accent4>
        <a:srgbClr val="75AB8B"/>
      </a:accent4>
      <a:accent5>
        <a:srgbClr val="7EA7A0"/>
      </a:accent5>
      <a:accent6>
        <a:srgbClr val="77A7B6"/>
      </a:accent6>
      <a:hlink>
        <a:srgbClr val="8076B5"/>
      </a:hlink>
      <a:folHlink>
        <a:srgbClr val="7F7F7F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564</Words>
  <Application>Microsoft Office PowerPoint</Application>
  <PresentationFormat>Widescreen</PresentationFormat>
  <Paragraphs>81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Garamond</vt:lpstr>
      <vt:lpstr>SavonVTI</vt:lpstr>
      <vt:lpstr>PAUL BADGETT EAST REGIONAL CONSULTANT KENTUCKY BAPTIST CONVENTION </vt:lpstr>
      <vt:lpstr>EVANGELISTIC  CALENDAR</vt:lpstr>
      <vt:lpstr>JOHN MAXWELL QUOTE</vt:lpstr>
      <vt:lpstr>OUR COMMISSION</vt:lpstr>
      <vt:lpstr>RICK GAGE QUOTE</vt:lpstr>
      <vt:lpstr>JESUS</vt:lpstr>
      <vt:lpstr>TWIN CERTAINTIES</vt:lpstr>
      <vt:lpstr>BOTTOM LINE </vt:lpstr>
      <vt:lpstr>CONSIDER</vt:lpstr>
      <vt:lpstr>CONSIDER</vt:lpstr>
      <vt:lpstr>CONSIDER</vt:lpstr>
      <vt:lpstr>A well-planned revival might include:</vt:lpstr>
      <vt:lpstr>CONSIDER</vt:lpstr>
      <vt:lpstr>THOM RAINER QUOTE</vt:lpstr>
      <vt:lpstr>OUTREACH PROGRAM</vt:lpstr>
      <vt:lpstr>Consider</vt:lpstr>
      <vt:lpstr>NOT OPTIONAL</vt:lpstr>
      <vt:lpstr>GEORGE BARNA</vt:lpstr>
      <vt:lpstr>BARNA</vt:lpstr>
      <vt:lpstr>CONSIDER</vt:lpstr>
      <vt:lpstr>CONSIDER</vt:lpstr>
      <vt:lpstr>Consider.</vt:lpstr>
      <vt:lpstr>ATTEND REACH</vt:lpstr>
      <vt:lpstr>HAVE A BIG EVENT</vt:lpstr>
      <vt:lpstr>HAVE A BIG EVENT</vt:lpstr>
      <vt:lpstr>TRY TRUTH FOR YOUTH</vt:lpstr>
      <vt:lpstr>Create an evangelistic  calendar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PAUL BADGETT EAST REGIONAL CONSULTANT KENTUCKY BAPTIST CONVENTION</dc:title>
  <dc:creator>Paul Badgett</dc:creator>
  <cp:lastModifiedBy>Robin Cornetet</cp:lastModifiedBy>
  <cp:revision>6</cp:revision>
  <cp:lastPrinted>2020-09-09T18:39:03Z</cp:lastPrinted>
  <dcterms:created xsi:type="dcterms:W3CDTF">2019-09-14T16:52:44Z</dcterms:created>
  <dcterms:modified xsi:type="dcterms:W3CDTF">2020-09-29T19:31:05Z</dcterms:modified>
</cp:coreProperties>
</file>