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5"/>
    <p:sldId id="257" r:id="rId16"/>
    <p:sldId id="258" r:id="rId17"/>
    <p:sldId id="259" r:id="rId18"/>
    <p:sldId id="260" r:id="rId19"/>
    <p:sldId id="261" r:id="rId20"/>
  </p:sldIdLst>
  <p:sldSz cx="18288000" cy="10287000"/>
  <p:notesSz cx="6858000" cy="9144000"/>
  <p:embeddedFontLst>
    <p:embeddedFont>
      <p:font typeface="Nixie One" charset="1" panose="02000503080000020004"/>
      <p:regular r:id="rId6"/>
    </p:embeddedFont>
    <p:embeddedFont>
      <p:font typeface="Arimo" charset="1" panose="020B0604020202020204"/>
      <p:regular r:id="rId7"/>
    </p:embeddedFont>
    <p:embeddedFont>
      <p:font typeface="Arimo Bold" charset="1" panose="020B0704020202020204"/>
      <p:regular r:id="rId8"/>
    </p:embeddedFont>
    <p:embeddedFont>
      <p:font typeface="Arimo Italics" charset="1" panose="020B0604020202090204"/>
      <p:regular r:id="rId9"/>
    </p:embeddedFont>
    <p:embeddedFont>
      <p:font typeface="Arimo Bold Italics" charset="1" panose="020B0704020202090204"/>
      <p:regular r:id="rId10"/>
    </p:embeddedFont>
    <p:embeddedFont>
      <p:font typeface="Barlow Light" charset="1" panose="00000400000000000000"/>
      <p:regular r:id="rId11"/>
    </p:embeddedFont>
    <p:embeddedFont>
      <p:font typeface="Barlow Light Bold" charset="1" panose="00000500000000000000"/>
      <p:regular r:id="rId12"/>
    </p:embeddedFont>
    <p:embeddedFont>
      <p:font typeface="Barlow Light Italics" charset="1" panose="00000400000000000000"/>
      <p:regular r:id="rId13"/>
    </p:embeddedFont>
    <p:embeddedFont>
      <p:font typeface="Barlow Light Bold Italics" charset="1" panose="000005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slides/slide1.xml" Type="http://schemas.openxmlformats.org/officeDocument/2006/relationships/slide"/><Relationship Id="rId16" Target="slides/slide2.xml" Type="http://schemas.openxmlformats.org/officeDocument/2006/relationships/slide"/><Relationship Id="rId17" Target="slides/slide3.xml" Type="http://schemas.openxmlformats.org/officeDocument/2006/relationships/slide"/><Relationship Id="rId18" Target="slides/slide4.xml" Type="http://schemas.openxmlformats.org/officeDocument/2006/relationships/slide"/><Relationship Id="rId19" Target="slides/slide5.xml" Type="http://schemas.openxmlformats.org/officeDocument/2006/relationships/slide"/><Relationship Id="rId2" Target="presProps.xml" Type="http://schemas.openxmlformats.org/officeDocument/2006/relationships/presProps"/><Relationship Id="rId20" Target="slides/slide6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786" r="0" b="778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5639445" y="661876"/>
            <a:ext cx="7009111" cy="11381743"/>
            <a:chOff x="0" y="0"/>
            <a:chExt cx="2771140" cy="4499915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771140" cy="4499915"/>
            </a:xfrm>
            <a:custGeom>
              <a:avLst/>
              <a:gdLst/>
              <a:ahLst/>
              <a:cxnLst/>
              <a:rect r="r" b="b" t="t" l="l"/>
              <a:pathLst>
                <a:path h="4499915" w="2771140">
                  <a:moveTo>
                    <a:pt x="0" y="0"/>
                  </a:moveTo>
                  <a:lnTo>
                    <a:pt x="0" y="3596945"/>
                  </a:lnTo>
                  <a:lnTo>
                    <a:pt x="1384300" y="4499915"/>
                  </a:lnTo>
                  <a:lnTo>
                    <a:pt x="2771140" y="3596945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ACBE58">
                <a:alpha val="77647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6081919" y="2036759"/>
            <a:ext cx="6124162" cy="59467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35"/>
              </a:lnSpc>
            </a:pPr>
            <a:r>
              <a:rPr lang="en-US" sz="6199">
                <a:solidFill>
                  <a:srgbClr val="000000"/>
                </a:solidFill>
                <a:latin typeface="Nixie One"/>
              </a:rPr>
              <a:t>The L</a:t>
            </a:r>
            <a:r>
              <a:rPr lang="en-US" sz="6199">
                <a:solidFill>
                  <a:srgbClr val="000000"/>
                </a:solidFill>
                <a:latin typeface="Nixie One"/>
              </a:rPr>
              <a:t>ord </a:t>
            </a:r>
          </a:p>
          <a:p>
            <a:pPr algn="ctr">
              <a:lnSpc>
                <a:spcPts val="7935"/>
              </a:lnSpc>
            </a:pPr>
            <a:r>
              <a:rPr lang="en-US" sz="6199">
                <a:solidFill>
                  <a:srgbClr val="000000"/>
                </a:solidFill>
                <a:latin typeface="Nixie One"/>
              </a:rPr>
              <a:t>had done </a:t>
            </a:r>
          </a:p>
          <a:p>
            <a:pPr algn="ctr">
              <a:lnSpc>
                <a:spcPts val="7935"/>
              </a:lnSpc>
            </a:pPr>
            <a:r>
              <a:rPr lang="en-US" sz="6199">
                <a:solidFill>
                  <a:srgbClr val="000000"/>
                </a:solidFill>
                <a:latin typeface="Nixie One"/>
              </a:rPr>
              <a:t>great things for us;</a:t>
            </a:r>
          </a:p>
          <a:p>
            <a:pPr algn="ctr">
              <a:lnSpc>
                <a:spcPts val="7935"/>
              </a:lnSpc>
            </a:pPr>
            <a:r>
              <a:rPr lang="en-US" sz="6199">
                <a:solidFill>
                  <a:srgbClr val="000000"/>
                </a:solidFill>
                <a:latin typeface="Nixie One"/>
              </a:rPr>
              <a:t>we were </a:t>
            </a:r>
          </a:p>
          <a:p>
            <a:pPr algn="ctr">
              <a:lnSpc>
                <a:spcPts val="7935"/>
              </a:lnSpc>
            </a:pPr>
            <a:r>
              <a:rPr lang="en-US" sz="6199">
                <a:solidFill>
                  <a:srgbClr val="000000"/>
                </a:solidFill>
                <a:latin typeface="Nixie One"/>
              </a:rPr>
              <a:t>joyful.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04511" y="8368198"/>
            <a:ext cx="5878978" cy="347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96"/>
              </a:lnSpc>
            </a:pPr>
            <a:r>
              <a:rPr lang="en-US" sz="2410" spc="552">
                <a:solidFill>
                  <a:srgbClr val="000000"/>
                </a:solidFill>
                <a:latin typeface="Barlow Light"/>
              </a:rPr>
              <a:t>PSALM 126:3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003229" y="8910821"/>
            <a:ext cx="4281542" cy="12469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12" r="0" b="781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5577841" y="769091"/>
            <a:ext cx="7132319" cy="11509950"/>
            <a:chOff x="0" y="0"/>
            <a:chExt cx="2771140" cy="447199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771140" cy="4471994"/>
            </a:xfrm>
            <a:custGeom>
              <a:avLst/>
              <a:gdLst/>
              <a:ahLst/>
              <a:cxnLst/>
              <a:rect r="r" b="b" t="t" l="l"/>
              <a:pathLst>
                <a:path h="4471994" w="2771140">
                  <a:moveTo>
                    <a:pt x="0" y="0"/>
                  </a:moveTo>
                  <a:lnTo>
                    <a:pt x="0" y="3569024"/>
                  </a:lnTo>
                  <a:lnTo>
                    <a:pt x="1384300" y="4471994"/>
                  </a:lnTo>
                  <a:lnTo>
                    <a:pt x="2771140" y="356902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EFD3D3">
                <a:alpha val="80784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4342039" y="2529527"/>
            <a:ext cx="9603923" cy="49829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36"/>
              </a:lnSpc>
            </a:pPr>
            <a:r>
              <a:rPr lang="en-US" sz="6200">
                <a:solidFill>
                  <a:srgbClr val="000000"/>
                </a:solidFill>
                <a:latin typeface="Nixie One"/>
              </a:rPr>
              <a:t>Jesus said, </a:t>
            </a:r>
          </a:p>
          <a:p>
            <a:pPr algn="ctr">
              <a:lnSpc>
                <a:spcPts val="7936"/>
              </a:lnSpc>
            </a:pPr>
            <a:r>
              <a:rPr lang="en-US" sz="6200">
                <a:solidFill>
                  <a:srgbClr val="000000"/>
                </a:solidFill>
                <a:latin typeface="Nixie One"/>
              </a:rPr>
              <a:t>"But those who</a:t>
            </a:r>
          </a:p>
          <a:p>
            <a:pPr algn="ctr">
              <a:lnSpc>
                <a:spcPts val="7936"/>
              </a:lnSpc>
            </a:pPr>
            <a:r>
              <a:rPr lang="en-US" sz="6200">
                <a:solidFill>
                  <a:srgbClr val="000000"/>
                </a:solidFill>
                <a:latin typeface="Nixie One"/>
              </a:rPr>
              <a:t>drink the water </a:t>
            </a:r>
          </a:p>
          <a:p>
            <a:pPr algn="ctr">
              <a:lnSpc>
                <a:spcPts val="7936"/>
              </a:lnSpc>
            </a:pPr>
            <a:r>
              <a:rPr lang="en-US" sz="6200">
                <a:solidFill>
                  <a:srgbClr val="000000"/>
                </a:solidFill>
                <a:latin typeface="Nixie One"/>
              </a:rPr>
              <a:t>I give them </a:t>
            </a:r>
          </a:p>
          <a:p>
            <a:pPr algn="ctr">
              <a:lnSpc>
                <a:spcPts val="7936"/>
              </a:lnSpc>
            </a:pPr>
            <a:r>
              <a:rPr lang="en-US" sz="6200">
                <a:solidFill>
                  <a:srgbClr val="000000"/>
                </a:solidFill>
                <a:latin typeface="Nixie One"/>
              </a:rPr>
              <a:t>will never thirst."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534288" y="7777485"/>
            <a:ext cx="9219425" cy="36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2399" spc="549">
                <a:solidFill>
                  <a:srgbClr val="000000"/>
                </a:solidFill>
                <a:latin typeface="Barlow Light"/>
              </a:rPr>
              <a:t>JOHN 4:14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003229" y="8748565"/>
            <a:ext cx="4281542" cy="1246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21874" r="67187" b="2187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5577841" y="540491"/>
            <a:ext cx="7132319" cy="11509950"/>
            <a:chOff x="0" y="0"/>
            <a:chExt cx="2771140" cy="447199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771140" cy="4471994"/>
            </a:xfrm>
            <a:custGeom>
              <a:avLst/>
              <a:gdLst/>
              <a:ahLst/>
              <a:cxnLst/>
              <a:rect r="r" b="b" t="t" l="l"/>
              <a:pathLst>
                <a:path h="4471994" w="2771140">
                  <a:moveTo>
                    <a:pt x="0" y="0"/>
                  </a:moveTo>
                  <a:lnTo>
                    <a:pt x="0" y="3569024"/>
                  </a:lnTo>
                  <a:lnTo>
                    <a:pt x="1384300" y="4471994"/>
                  </a:lnTo>
                  <a:lnTo>
                    <a:pt x="2771140" y="356902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E6D7A9">
                <a:alpha val="76862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5932143" y="2125897"/>
            <a:ext cx="6504843" cy="5980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36"/>
              </a:lnSpc>
            </a:pPr>
            <a:r>
              <a:rPr lang="en-US" sz="6200">
                <a:solidFill>
                  <a:srgbClr val="000000"/>
                </a:solidFill>
                <a:latin typeface="Nixie One"/>
              </a:rPr>
              <a:t>“Believe in</a:t>
            </a:r>
            <a:r>
              <a:rPr lang="en-US" sz="6200">
                <a:solidFill>
                  <a:srgbClr val="000000"/>
                </a:solidFill>
                <a:latin typeface="Nixie One"/>
              </a:rPr>
              <a:t> </a:t>
            </a:r>
          </a:p>
          <a:p>
            <a:pPr algn="ctr">
              <a:lnSpc>
                <a:spcPts val="7936"/>
              </a:lnSpc>
            </a:pPr>
            <a:r>
              <a:rPr lang="en-US" sz="6200">
                <a:solidFill>
                  <a:srgbClr val="000000"/>
                </a:solidFill>
                <a:latin typeface="Nixie One"/>
              </a:rPr>
              <a:t>the Lord Jesus, and you will </a:t>
            </a:r>
          </a:p>
          <a:p>
            <a:pPr algn="ctr">
              <a:lnSpc>
                <a:spcPts val="7936"/>
              </a:lnSpc>
            </a:pPr>
            <a:r>
              <a:rPr lang="en-US" sz="6200">
                <a:solidFill>
                  <a:srgbClr val="000000"/>
                </a:solidFill>
                <a:latin typeface="Nixie One"/>
              </a:rPr>
              <a:t>be saved—you and your household.”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003229" y="8748565"/>
            <a:ext cx="4281542" cy="124699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4534288" y="8187060"/>
            <a:ext cx="9219425" cy="36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2399" spc="549">
                <a:solidFill>
                  <a:srgbClr val="000000"/>
                </a:solidFill>
                <a:latin typeface="Barlow Light"/>
              </a:rPr>
              <a:t>ACTS 16:31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3889" r="14298" b="13889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5577841" y="616691"/>
            <a:ext cx="7132319" cy="11509950"/>
            <a:chOff x="0" y="0"/>
            <a:chExt cx="2771140" cy="447199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771140" cy="4471994"/>
            </a:xfrm>
            <a:custGeom>
              <a:avLst/>
              <a:gdLst/>
              <a:ahLst/>
              <a:cxnLst/>
              <a:rect r="r" b="b" t="t" l="l"/>
              <a:pathLst>
                <a:path h="4471994" w="2771140">
                  <a:moveTo>
                    <a:pt x="0" y="0"/>
                  </a:moveTo>
                  <a:lnTo>
                    <a:pt x="0" y="3569024"/>
                  </a:lnTo>
                  <a:lnTo>
                    <a:pt x="1384300" y="4471994"/>
                  </a:lnTo>
                  <a:lnTo>
                    <a:pt x="2771140" y="356902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F8CB8F">
                <a:alpha val="80000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5932143" y="2576908"/>
            <a:ext cx="6504843" cy="534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For the wages </a:t>
            </a:r>
          </a:p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of sin</a:t>
            </a:r>
            <a:r>
              <a:rPr lang="en-US" sz="5600">
                <a:solidFill>
                  <a:srgbClr val="000000"/>
                </a:solidFill>
                <a:latin typeface="Nixie One"/>
              </a:rPr>
              <a:t> is death, but the gift </a:t>
            </a:r>
          </a:p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of God is eternal life in Christ Jesus our Lord.</a:t>
            </a:r>
          </a:p>
        </p:txBody>
      </p:sp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003229" y="8748565"/>
            <a:ext cx="4281542" cy="1246999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4534288" y="8110860"/>
            <a:ext cx="9219425" cy="36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2399" spc="549">
                <a:solidFill>
                  <a:srgbClr val="000000"/>
                </a:solidFill>
                <a:latin typeface="Barlow Light"/>
              </a:rPr>
              <a:t>ROMANS 6:23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7825" r="0" b="782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5635696" y="1977041"/>
            <a:ext cx="7016607" cy="11323218"/>
            <a:chOff x="0" y="0"/>
            <a:chExt cx="2771140" cy="447199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771140" cy="4471994"/>
            </a:xfrm>
            <a:custGeom>
              <a:avLst/>
              <a:gdLst/>
              <a:ahLst/>
              <a:cxnLst/>
              <a:rect r="r" b="b" t="t" l="l"/>
              <a:pathLst>
                <a:path h="4471994" w="2771140">
                  <a:moveTo>
                    <a:pt x="0" y="0"/>
                  </a:moveTo>
                  <a:lnTo>
                    <a:pt x="0" y="3569024"/>
                  </a:lnTo>
                  <a:lnTo>
                    <a:pt x="1384300" y="4471994"/>
                  </a:lnTo>
                  <a:lnTo>
                    <a:pt x="2771140" y="356902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38D5FF">
                <a:alpha val="80000"/>
              </a:srgbClr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003229" y="8748565"/>
            <a:ext cx="4281542" cy="1246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932143" y="3069962"/>
            <a:ext cx="6504843" cy="44545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“Look, </a:t>
            </a:r>
          </a:p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there’s w</a:t>
            </a:r>
            <a:r>
              <a:rPr lang="en-US" sz="5600">
                <a:solidFill>
                  <a:srgbClr val="000000"/>
                </a:solidFill>
                <a:latin typeface="Nixie One"/>
              </a:rPr>
              <a:t>ater. What would keep me from being baptized?”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34288" y="7863210"/>
            <a:ext cx="9219425" cy="36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2399" spc="549">
                <a:solidFill>
                  <a:srgbClr val="000000"/>
                </a:solidFill>
                <a:latin typeface="Barlow Light Bold"/>
              </a:rPr>
              <a:t>ACTS 8:36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blipFill>
          <a:blip r:embed="rId2"/>
          <a:srcRect l="0" t="12500" r="0" b="1250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-10800000">
            <a:off x="5635696" y="1243616"/>
            <a:ext cx="7016607" cy="11323218"/>
            <a:chOff x="0" y="0"/>
            <a:chExt cx="2771140" cy="4471993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2771140" cy="4471994"/>
            </a:xfrm>
            <a:custGeom>
              <a:avLst/>
              <a:gdLst/>
              <a:ahLst/>
              <a:cxnLst/>
              <a:rect r="r" b="b" t="t" l="l"/>
              <a:pathLst>
                <a:path h="4471994" w="2771140">
                  <a:moveTo>
                    <a:pt x="0" y="0"/>
                  </a:moveTo>
                  <a:lnTo>
                    <a:pt x="0" y="3569024"/>
                  </a:lnTo>
                  <a:lnTo>
                    <a:pt x="1384300" y="4471994"/>
                  </a:lnTo>
                  <a:lnTo>
                    <a:pt x="2771140" y="356902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F8CB8F">
                <a:alpha val="80000"/>
              </a:srgbClr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7003229" y="8748565"/>
            <a:ext cx="4281542" cy="1246999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5932143" y="2624533"/>
            <a:ext cx="6504843" cy="5345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Jesus said </a:t>
            </a:r>
          </a:p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to his disciples, “The harvest </a:t>
            </a:r>
          </a:p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is </a:t>
            </a:r>
            <a:r>
              <a:rPr lang="en-US" sz="5600">
                <a:solidFill>
                  <a:srgbClr val="000000"/>
                </a:solidFill>
                <a:latin typeface="Nixie One"/>
              </a:rPr>
              <a:t>abundant, </a:t>
            </a:r>
          </a:p>
          <a:p>
            <a:pPr algn="ctr">
              <a:lnSpc>
                <a:spcPts val="7168"/>
              </a:lnSpc>
            </a:pPr>
            <a:r>
              <a:rPr lang="en-US" sz="5600">
                <a:solidFill>
                  <a:srgbClr val="000000"/>
                </a:solidFill>
                <a:latin typeface="Nixie One"/>
              </a:rPr>
              <a:t>but the workers are few.”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34288" y="8082285"/>
            <a:ext cx="9219425" cy="362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sz="2399" spc="549">
                <a:solidFill>
                  <a:srgbClr val="000000"/>
                </a:solidFill>
                <a:latin typeface="Barlow Light Bold"/>
              </a:rPr>
              <a:t>ACTS 8:36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DAEHfcS8uIw</dc:identifier>
  <dcterms:modified xsi:type="dcterms:W3CDTF">2011-08-01T06:04:30Z</dcterms:modified>
  <cp:revision>1</cp:revision>
  <dc:title>GTEH verses-PowerPoint slides</dc:title>
</cp:coreProperties>
</file>